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BDAD0A-F99B-4A64-BF13-CE88625CD6B3}" v="432" dt="2021-02-07T15:50:38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Widmayer" userId="25bbdb19-185b-4d83-a935-16b076e379af" providerId="ADAL" clId="{86BDAD0A-F99B-4A64-BF13-CE88625CD6B3}"/>
    <pc:docChg chg="undo custSel addSld delSld modSld sldOrd delMainMaster modMainMaster">
      <pc:chgData name="Jan Widmayer" userId="25bbdb19-185b-4d83-a935-16b076e379af" providerId="ADAL" clId="{86BDAD0A-F99B-4A64-BF13-CE88625CD6B3}" dt="2021-02-07T15:50:37.221" v="676"/>
      <pc:docMkLst>
        <pc:docMk/>
      </pc:docMkLst>
      <pc:sldChg chg="modSp mod">
        <pc:chgData name="Jan Widmayer" userId="25bbdb19-185b-4d83-a935-16b076e379af" providerId="ADAL" clId="{86BDAD0A-F99B-4A64-BF13-CE88625CD6B3}" dt="2021-02-07T08:02:04.313" v="388" actId="20577"/>
        <pc:sldMkLst>
          <pc:docMk/>
          <pc:sldMk cId="3938851796" sldId="256"/>
        </pc:sldMkLst>
        <pc:spChg chg="mod">
          <ac:chgData name="Jan Widmayer" userId="25bbdb19-185b-4d83-a935-16b076e379af" providerId="ADAL" clId="{86BDAD0A-F99B-4A64-BF13-CE88625CD6B3}" dt="2021-02-06T16:25:43.701" v="238" actId="14100"/>
          <ac:spMkLst>
            <pc:docMk/>
            <pc:sldMk cId="3938851796" sldId="256"/>
            <ac:spMk id="2" creationId="{C00CC652-DE4D-497B-8A8E-67775E9952C5}"/>
          </ac:spMkLst>
        </pc:spChg>
        <pc:spChg chg="mod">
          <ac:chgData name="Jan Widmayer" userId="25bbdb19-185b-4d83-a935-16b076e379af" providerId="ADAL" clId="{86BDAD0A-F99B-4A64-BF13-CE88625CD6B3}" dt="2021-02-07T08:02:04.313" v="388" actId="20577"/>
          <ac:spMkLst>
            <pc:docMk/>
            <pc:sldMk cId="3938851796" sldId="256"/>
            <ac:spMk id="3" creationId="{687691FB-B137-4F0E-8FE7-36A8D8C27E49}"/>
          </ac:spMkLst>
        </pc:spChg>
      </pc:sldChg>
      <pc:sldChg chg="modSp del">
        <pc:chgData name="Jan Widmayer" userId="25bbdb19-185b-4d83-a935-16b076e379af" providerId="ADAL" clId="{86BDAD0A-F99B-4A64-BF13-CE88625CD6B3}" dt="2021-02-06T16:28:40.592" v="268" actId="47"/>
        <pc:sldMkLst>
          <pc:docMk/>
          <pc:sldMk cId="1892838392" sldId="257"/>
        </pc:sldMkLst>
        <pc:spChg chg="mod">
          <ac:chgData name="Jan Widmayer" userId="25bbdb19-185b-4d83-a935-16b076e379af" providerId="ADAL" clId="{86BDAD0A-F99B-4A64-BF13-CE88625CD6B3}" dt="2021-02-06T16:24:39.011" v="231"/>
          <ac:spMkLst>
            <pc:docMk/>
            <pc:sldMk cId="1892838392" sldId="257"/>
            <ac:spMk id="2" creationId="{BC490E1E-EF2E-4421-8015-AF7CA856BB9A}"/>
          </ac:spMkLst>
        </pc:spChg>
      </pc:sldChg>
      <pc:sldChg chg="addSp delSp modSp mod modClrScheme modAnim chgLayout">
        <pc:chgData name="Jan Widmayer" userId="25bbdb19-185b-4d83-a935-16b076e379af" providerId="ADAL" clId="{86BDAD0A-F99B-4A64-BF13-CE88625CD6B3}" dt="2021-02-07T15:49:05.854" v="670" actId="1076"/>
        <pc:sldMkLst>
          <pc:docMk/>
          <pc:sldMk cId="3706212148" sldId="258"/>
        </pc:sldMkLst>
        <pc:spChg chg="mod">
          <ac:chgData name="Jan Widmayer" userId="25bbdb19-185b-4d83-a935-16b076e379af" providerId="ADAL" clId="{86BDAD0A-F99B-4A64-BF13-CE88625CD6B3}" dt="2021-02-07T15:43:50.580" v="626" actId="18245"/>
          <ac:spMkLst>
            <pc:docMk/>
            <pc:sldMk cId="3706212148" sldId="258"/>
            <ac:spMk id="3" creationId="{4FF7C479-FF17-4437-99C5-EFD28A289467}"/>
          </ac:spMkLst>
        </pc:spChg>
        <pc:spChg chg="mod">
          <ac:chgData name="Jan Widmayer" userId="25bbdb19-185b-4d83-a935-16b076e379af" providerId="ADAL" clId="{86BDAD0A-F99B-4A64-BF13-CE88625CD6B3}" dt="2021-02-07T08:00:20.596" v="371" actId="14100"/>
          <ac:spMkLst>
            <pc:docMk/>
            <pc:sldMk cId="3706212148" sldId="258"/>
            <ac:spMk id="5" creationId="{4B02830C-5A01-4979-B5D0-EE003F22795B}"/>
          </ac:spMkLst>
        </pc:spChg>
        <pc:spChg chg="mod">
          <ac:chgData name="Jan Widmayer" userId="25bbdb19-185b-4d83-a935-16b076e379af" providerId="ADAL" clId="{86BDAD0A-F99B-4A64-BF13-CE88625CD6B3}" dt="2021-02-07T15:43:23.700" v="623" actId="1076"/>
          <ac:spMkLst>
            <pc:docMk/>
            <pc:sldMk cId="3706212148" sldId="258"/>
            <ac:spMk id="7" creationId="{D4954362-3C2A-427B-8692-AB08B1D784CC}"/>
          </ac:spMkLst>
        </pc:spChg>
        <pc:spChg chg="mod">
          <ac:chgData name="Jan Widmayer" userId="25bbdb19-185b-4d83-a935-16b076e379af" providerId="ADAL" clId="{86BDAD0A-F99B-4A64-BF13-CE88625CD6B3}" dt="2021-02-07T15:44:06.546" v="627" actId="14100"/>
          <ac:spMkLst>
            <pc:docMk/>
            <pc:sldMk cId="3706212148" sldId="258"/>
            <ac:spMk id="9" creationId="{EB750F8E-9D79-46E8-AF3B-A9BC2A74ECCA}"/>
          </ac:spMkLst>
        </pc:spChg>
        <pc:spChg chg="mod">
          <ac:chgData name="Jan Widmayer" userId="25bbdb19-185b-4d83-a935-16b076e379af" providerId="ADAL" clId="{86BDAD0A-F99B-4A64-BF13-CE88625CD6B3}" dt="2021-02-07T15:43:50.580" v="626" actId="18245"/>
          <ac:spMkLst>
            <pc:docMk/>
            <pc:sldMk cId="3706212148" sldId="258"/>
            <ac:spMk id="11" creationId="{ADE483FB-207F-41E8-B9BD-D44FFAFDAA86}"/>
          </ac:spMkLst>
        </pc:spChg>
        <pc:spChg chg="mod">
          <ac:chgData name="Jan Widmayer" userId="25bbdb19-185b-4d83-a935-16b076e379af" providerId="ADAL" clId="{86BDAD0A-F99B-4A64-BF13-CE88625CD6B3}" dt="2021-02-07T15:43:50.580" v="626" actId="18245"/>
          <ac:spMkLst>
            <pc:docMk/>
            <pc:sldMk cId="3706212148" sldId="258"/>
            <ac:spMk id="13" creationId="{EF30D196-6320-4810-B7E2-10CB84E0EF90}"/>
          </ac:spMkLst>
        </pc:spChg>
        <pc:spChg chg="mod">
          <ac:chgData name="Jan Widmayer" userId="25bbdb19-185b-4d83-a935-16b076e379af" providerId="ADAL" clId="{86BDAD0A-F99B-4A64-BF13-CE88625CD6B3}" dt="2021-02-07T15:43:50.580" v="626" actId="18245"/>
          <ac:spMkLst>
            <pc:docMk/>
            <pc:sldMk cId="3706212148" sldId="258"/>
            <ac:spMk id="15" creationId="{AD638594-8320-4376-8A13-639E65826BCE}"/>
          </ac:spMkLst>
        </pc:spChg>
        <pc:spChg chg="mod">
          <ac:chgData name="Jan Widmayer" userId="25bbdb19-185b-4d83-a935-16b076e379af" providerId="ADAL" clId="{86BDAD0A-F99B-4A64-BF13-CE88625CD6B3}" dt="2021-02-07T15:43:50.580" v="626" actId="18245"/>
          <ac:spMkLst>
            <pc:docMk/>
            <pc:sldMk cId="3706212148" sldId="258"/>
            <ac:spMk id="18" creationId="{45BF84C6-2FF6-463B-909E-A449D104A834}"/>
          </ac:spMkLst>
        </pc:spChg>
        <pc:spChg chg="mod modVis">
          <ac:chgData name="Jan Widmayer" userId="25bbdb19-185b-4d83-a935-16b076e379af" providerId="ADAL" clId="{86BDAD0A-F99B-4A64-BF13-CE88625CD6B3}" dt="2021-02-06T16:34:33.696" v="289" actId="14429"/>
          <ac:spMkLst>
            <pc:docMk/>
            <pc:sldMk cId="3706212148" sldId="258"/>
            <ac:spMk id="20" creationId="{CA9B11C3-0548-4684-89BE-1CD3C32BD593}"/>
          </ac:spMkLst>
        </pc:spChg>
        <pc:spChg chg="add mod">
          <ac:chgData name="Jan Widmayer" userId="25bbdb19-185b-4d83-a935-16b076e379af" providerId="ADAL" clId="{86BDAD0A-F99B-4A64-BF13-CE88625CD6B3}" dt="2021-02-07T15:43:10.516" v="622"/>
          <ac:spMkLst>
            <pc:docMk/>
            <pc:sldMk cId="3706212148" sldId="258"/>
            <ac:spMk id="22" creationId="{9475CCC1-0A56-419D-9078-B58BC9F95662}"/>
          </ac:spMkLst>
        </pc:spChg>
        <pc:spChg chg="mod">
          <ac:chgData name="Jan Widmayer" userId="25bbdb19-185b-4d83-a935-16b076e379af" providerId="ADAL" clId="{86BDAD0A-F99B-4A64-BF13-CE88625CD6B3}" dt="2021-02-07T15:49:05.854" v="670" actId="1076"/>
          <ac:spMkLst>
            <pc:docMk/>
            <pc:sldMk cId="3706212148" sldId="258"/>
            <ac:spMk id="27" creationId="{5B3A9B20-97B8-4C69-B466-60509D190735}"/>
          </ac:spMkLst>
        </pc:spChg>
        <pc:grpChg chg="mod">
          <ac:chgData name="Jan Widmayer" userId="25bbdb19-185b-4d83-a935-16b076e379af" providerId="ADAL" clId="{86BDAD0A-F99B-4A64-BF13-CE88625CD6B3}" dt="2021-02-07T15:43:50.580" v="626" actId="18245"/>
          <ac:grpSpMkLst>
            <pc:docMk/>
            <pc:sldMk cId="3706212148" sldId="258"/>
            <ac:grpSpMk id="2" creationId="{C9E26766-C34B-49AC-B1C3-8825C4220602}"/>
          </ac:grpSpMkLst>
        </pc:grpChg>
        <pc:grpChg chg="mod">
          <ac:chgData name="Jan Widmayer" userId="25bbdb19-185b-4d83-a935-16b076e379af" providerId="ADAL" clId="{86BDAD0A-F99B-4A64-BF13-CE88625CD6B3}" dt="2021-02-07T15:43:23.700" v="623" actId="1076"/>
          <ac:grpSpMkLst>
            <pc:docMk/>
            <pc:sldMk cId="3706212148" sldId="258"/>
            <ac:grpSpMk id="16" creationId="{7FEC34D9-A946-43E2-9CED-4888F3AF6721}"/>
          </ac:grpSpMkLst>
        </pc:grpChg>
        <pc:grpChg chg="mod">
          <ac:chgData name="Jan Widmayer" userId="25bbdb19-185b-4d83-a935-16b076e379af" providerId="ADAL" clId="{86BDAD0A-F99B-4A64-BF13-CE88625CD6B3}" dt="2021-02-07T15:43:23.700" v="623" actId="1076"/>
          <ac:grpSpMkLst>
            <pc:docMk/>
            <pc:sldMk cId="3706212148" sldId="258"/>
            <ac:grpSpMk id="17" creationId="{10590B40-E019-4D9F-8A44-B7DF0F7EAA70}"/>
          </ac:grpSpMkLst>
        </pc:grpChg>
        <pc:grpChg chg="mod modVis">
          <ac:chgData name="Jan Widmayer" userId="25bbdb19-185b-4d83-a935-16b076e379af" providerId="ADAL" clId="{86BDAD0A-F99B-4A64-BF13-CE88625CD6B3}" dt="2021-02-07T15:43:23.700" v="623" actId="1076"/>
          <ac:grpSpMkLst>
            <pc:docMk/>
            <pc:sldMk cId="3706212148" sldId="258"/>
            <ac:grpSpMk id="21" creationId="{ACDE102C-FA66-4FE5-B840-95CC619AF2BF}"/>
          </ac:grpSpMkLst>
        </pc:grpChg>
        <pc:grpChg chg="del mod">
          <ac:chgData name="Jan Widmayer" userId="25bbdb19-185b-4d83-a935-16b076e379af" providerId="ADAL" clId="{86BDAD0A-F99B-4A64-BF13-CE88625CD6B3}" dt="2021-02-07T15:43:09.341" v="621" actId="478"/>
          <ac:grpSpMkLst>
            <pc:docMk/>
            <pc:sldMk cId="3706212148" sldId="258"/>
            <ac:grpSpMk id="25" creationId="{526AC1FD-B263-4681-B164-E047DDAE41BF}"/>
          </ac:grpSpMkLst>
        </pc:grpChg>
        <pc:graphicFrameChg chg="del mod ord">
          <ac:chgData name="Jan Widmayer" userId="25bbdb19-185b-4d83-a935-16b076e379af" providerId="ADAL" clId="{86BDAD0A-F99B-4A64-BF13-CE88625CD6B3}" dt="2021-02-07T15:43:50.580" v="626" actId="18245"/>
          <ac:graphicFrameMkLst>
            <pc:docMk/>
            <pc:sldMk cId="3706212148" sldId="258"/>
            <ac:graphicFrameMk id="4" creationId="{3E45C71C-7955-4318-BBFE-A9CD054609DC}"/>
          </ac:graphicFrameMkLst>
        </pc:graphicFrameChg>
        <pc:graphicFrameChg chg="mod modGraphic">
          <ac:chgData name="Jan Widmayer" userId="25bbdb19-185b-4d83-a935-16b076e379af" providerId="ADAL" clId="{86BDAD0A-F99B-4A64-BF13-CE88625CD6B3}" dt="2021-02-07T08:01:32.909" v="380" actId="1076"/>
          <ac:graphicFrameMkLst>
            <pc:docMk/>
            <pc:sldMk cId="3706212148" sldId="258"/>
            <ac:graphicFrameMk id="6" creationId="{92F4757B-1129-4AD7-876A-9D226D83D8C7}"/>
          </ac:graphicFrameMkLst>
        </pc:graphicFrameChg>
        <pc:picChg chg="mod">
          <ac:chgData name="Jan Widmayer" userId="25bbdb19-185b-4d83-a935-16b076e379af" providerId="ADAL" clId="{86BDAD0A-F99B-4A64-BF13-CE88625CD6B3}" dt="2021-02-06T16:29:43.901" v="277" actId="207"/>
          <ac:picMkLst>
            <pc:docMk/>
            <pc:sldMk cId="3706212148" sldId="258"/>
            <ac:picMk id="23" creationId="{83F50A06-BC32-414C-8A07-D0D38C2561BC}"/>
          </ac:picMkLst>
        </pc:picChg>
      </pc:sldChg>
      <pc:sldChg chg="addSp delSp modSp mod modClrScheme chgLayout">
        <pc:chgData name="Jan Widmayer" userId="25bbdb19-185b-4d83-a935-16b076e379af" providerId="ADAL" clId="{86BDAD0A-F99B-4A64-BF13-CE88625CD6B3}" dt="2021-02-07T07:57:02.430" v="311"/>
        <pc:sldMkLst>
          <pc:docMk/>
          <pc:sldMk cId="834877020" sldId="259"/>
        </pc:sldMkLst>
        <pc:spChg chg="mod ord">
          <ac:chgData name="Jan Widmayer" userId="25bbdb19-185b-4d83-a935-16b076e379af" providerId="ADAL" clId="{86BDAD0A-F99B-4A64-BF13-CE88625CD6B3}" dt="2021-02-07T07:57:02.430" v="311"/>
          <ac:spMkLst>
            <pc:docMk/>
            <pc:sldMk cId="834877020" sldId="259"/>
            <ac:spMk id="2" creationId="{273E2B3B-793E-428E-BAC1-1545042951A8}"/>
          </ac:spMkLst>
        </pc:spChg>
        <pc:spChg chg="del">
          <ac:chgData name="Jan Widmayer" userId="25bbdb19-185b-4d83-a935-16b076e379af" providerId="ADAL" clId="{86BDAD0A-F99B-4A64-BF13-CE88625CD6B3}" dt="2021-02-06T16:15:04.863" v="1" actId="478"/>
          <ac:spMkLst>
            <pc:docMk/>
            <pc:sldMk cId="834877020" sldId="259"/>
            <ac:spMk id="3" creationId="{57D11187-7DB2-4C19-9AFA-4B46ADC35B41}"/>
          </ac:spMkLst>
        </pc:spChg>
        <pc:spChg chg="add del mod ord">
          <ac:chgData name="Jan Widmayer" userId="25bbdb19-185b-4d83-a935-16b076e379af" providerId="ADAL" clId="{86BDAD0A-F99B-4A64-BF13-CE88625CD6B3}" dt="2021-02-06T16:26:23.814" v="250" actId="700"/>
          <ac:spMkLst>
            <pc:docMk/>
            <pc:sldMk cId="834877020" sldId="259"/>
            <ac:spMk id="6" creationId="{4D555325-F50D-453B-B596-BC22F910B969}"/>
          </ac:spMkLst>
        </pc:spChg>
        <pc:spChg chg="add del mod ord">
          <ac:chgData name="Jan Widmayer" userId="25bbdb19-185b-4d83-a935-16b076e379af" providerId="ADAL" clId="{86BDAD0A-F99B-4A64-BF13-CE88625CD6B3}" dt="2021-02-06T16:26:35.225" v="251" actId="700"/>
          <ac:spMkLst>
            <pc:docMk/>
            <pc:sldMk cId="834877020" sldId="259"/>
            <ac:spMk id="7" creationId="{7A09119C-909D-49F0-9C9B-89DB9A4CD6D0}"/>
          </ac:spMkLst>
        </pc:spChg>
        <pc:spChg chg="add del mod ord">
          <ac:chgData name="Jan Widmayer" userId="25bbdb19-185b-4d83-a935-16b076e379af" providerId="ADAL" clId="{86BDAD0A-F99B-4A64-BF13-CE88625CD6B3}" dt="2021-02-06T16:27:45.425" v="259" actId="700"/>
          <ac:spMkLst>
            <pc:docMk/>
            <pc:sldMk cId="834877020" sldId="259"/>
            <ac:spMk id="8" creationId="{ED2F9081-3B5A-438D-9C46-F34D0BA18335}"/>
          </ac:spMkLst>
        </pc:spChg>
        <pc:spChg chg="add del mod ord">
          <ac:chgData name="Jan Widmayer" userId="25bbdb19-185b-4d83-a935-16b076e379af" providerId="ADAL" clId="{86BDAD0A-F99B-4A64-BF13-CE88625CD6B3}" dt="2021-02-06T16:31:35.772" v="283" actId="700"/>
          <ac:spMkLst>
            <pc:docMk/>
            <pc:sldMk cId="834877020" sldId="259"/>
            <ac:spMk id="9" creationId="{1F40EED1-E6AB-4618-B4FB-CF191D02DA8E}"/>
          </ac:spMkLst>
        </pc:spChg>
        <pc:spChg chg="add mod ord">
          <ac:chgData name="Jan Widmayer" userId="25bbdb19-185b-4d83-a935-16b076e379af" providerId="ADAL" clId="{86BDAD0A-F99B-4A64-BF13-CE88625CD6B3}" dt="2021-02-07T07:57:02.430" v="311"/>
          <ac:spMkLst>
            <pc:docMk/>
            <pc:sldMk cId="834877020" sldId="259"/>
            <ac:spMk id="10" creationId="{96977DE0-6687-48F6-AAEB-94253AA8157B}"/>
          </ac:spMkLst>
        </pc:spChg>
        <pc:picChg chg="add mod">
          <ac:chgData name="Jan Widmayer" userId="25bbdb19-185b-4d83-a935-16b076e379af" providerId="ADAL" clId="{86BDAD0A-F99B-4A64-BF13-CE88625CD6B3}" dt="2021-02-06T16:26:41.740" v="252" actId="1076"/>
          <ac:picMkLst>
            <pc:docMk/>
            <pc:sldMk cId="834877020" sldId="259"/>
            <ac:picMk id="5" creationId="{9C6362A4-9B5A-45DD-BADF-F282260D6347}"/>
          </ac:picMkLst>
        </pc:picChg>
      </pc:sldChg>
      <pc:sldChg chg="addSp delSp modSp new mod modClrScheme chgLayout">
        <pc:chgData name="Jan Widmayer" userId="25bbdb19-185b-4d83-a935-16b076e379af" providerId="ADAL" clId="{86BDAD0A-F99B-4A64-BF13-CE88625CD6B3}" dt="2021-02-07T07:58:19.261" v="336" actId="108"/>
        <pc:sldMkLst>
          <pc:docMk/>
          <pc:sldMk cId="3250036060" sldId="260"/>
        </pc:sldMkLst>
        <pc:spChg chg="del mod ord">
          <ac:chgData name="Jan Widmayer" userId="25bbdb19-185b-4d83-a935-16b076e379af" providerId="ADAL" clId="{86BDAD0A-F99B-4A64-BF13-CE88625CD6B3}" dt="2021-02-06T16:18:21.003" v="15" actId="700"/>
          <ac:spMkLst>
            <pc:docMk/>
            <pc:sldMk cId="3250036060" sldId="260"/>
            <ac:spMk id="2" creationId="{3C99B556-7960-493C-B873-9BE04FA802FA}"/>
          </ac:spMkLst>
        </pc:spChg>
        <pc:spChg chg="del mod ord">
          <ac:chgData name="Jan Widmayer" userId="25bbdb19-185b-4d83-a935-16b076e379af" providerId="ADAL" clId="{86BDAD0A-F99B-4A64-BF13-CE88625CD6B3}" dt="2021-02-06T16:18:21.003" v="15" actId="700"/>
          <ac:spMkLst>
            <pc:docMk/>
            <pc:sldMk cId="3250036060" sldId="260"/>
            <ac:spMk id="3" creationId="{3750AA59-CD63-4BBA-81C8-3FE054439D42}"/>
          </ac:spMkLst>
        </pc:spChg>
        <pc:spChg chg="add del mod ord">
          <ac:chgData name="Jan Widmayer" userId="25bbdb19-185b-4d83-a935-16b076e379af" providerId="ADAL" clId="{86BDAD0A-F99B-4A64-BF13-CE88625CD6B3}" dt="2021-02-06T16:27:53.482" v="260" actId="700"/>
          <ac:spMkLst>
            <pc:docMk/>
            <pc:sldMk cId="3250036060" sldId="260"/>
            <ac:spMk id="4" creationId="{83E9378B-CDAC-4842-BE33-1BAC92C41C2C}"/>
          </ac:spMkLst>
        </pc:spChg>
        <pc:spChg chg="add mod ord">
          <ac:chgData name="Jan Widmayer" userId="25bbdb19-185b-4d83-a935-16b076e379af" providerId="ADAL" clId="{86BDAD0A-F99B-4A64-BF13-CE88625CD6B3}" dt="2021-02-07T07:57:54.832" v="332" actId="6264"/>
          <ac:spMkLst>
            <pc:docMk/>
            <pc:sldMk cId="3250036060" sldId="260"/>
            <ac:spMk id="5" creationId="{17AFF85C-6D6F-4885-A1F1-628F37BC3D45}"/>
          </ac:spMkLst>
        </pc:spChg>
        <pc:spChg chg="add del mod ord">
          <ac:chgData name="Jan Widmayer" userId="25bbdb19-185b-4d83-a935-16b076e379af" providerId="ADAL" clId="{86BDAD0A-F99B-4A64-BF13-CE88625CD6B3}" dt="2021-02-06T16:18:35.415" v="25" actId="478"/>
          <ac:spMkLst>
            <pc:docMk/>
            <pc:sldMk cId="3250036060" sldId="260"/>
            <ac:spMk id="6" creationId="{1901E398-716E-42E7-B6C5-99EF791DE341}"/>
          </ac:spMkLst>
        </pc:spChg>
        <pc:spChg chg="add mod ord">
          <ac:chgData name="Jan Widmayer" userId="25bbdb19-185b-4d83-a935-16b076e379af" providerId="ADAL" clId="{86BDAD0A-F99B-4A64-BF13-CE88625CD6B3}" dt="2021-02-07T07:58:19.261" v="336" actId="108"/>
          <ac:spMkLst>
            <pc:docMk/>
            <pc:sldMk cId="3250036060" sldId="260"/>
            <ac:spMk id="7" creationId="{99C6C6AF-28A1-43AA-B043-D9920FAE1B44}"/>
          </ac:spMkLst>
        </pc:spChg>
        <pc:spChg chg="add del mod ord">
          <ac:chgData name="Jan Widmayer" userId="25bbdb19-185b-4d83-a935-16b076e379af" providerId="ADAL" clId="{86BDAD0A-F99B-4A64-BF13-CE88625CD6B3}" dt="2021-02-06T16:19:23.545" v="30" actId="478"/>
          <ac:spMkLst>
            <pc:docMk/>
            <pc:sldMk cId="3250036060" sldId="260"/>
            <ac:spMk id="8" creationId="{6902726E-53F7-44CB-B6CD-C1FFDA9E8999}"/>
          </ac:spMkLst>
        </pc:spChg>
        <pc:spChg chg="add del mod ord">
          <ac:chgData name="Jan Widmayer" userId="25bbdb19-185b-4d83-a935-16b076e379af" providerId="ADAL" clId="{86BDAD0A-F99B-4A64-BF13-CE88625CD6B3}" dt="2021-02-06T16:28:03.060" v="261" actId="6264"/>
          <ac:spMkLst>
            <pc:docMk/>
            <pc:sldMk cId="3250036060" sldId="260"/>
            <ac:spMk id="13" creationId="{6404FC71-F1CD-4BE7-BA06-FE3AC9557359}"/>
          </ac:spMkLst>
        </pc:spChg>
        <pc:spChg chg="add del mod">
          <ac:chgData name="Jan Widmayer" userId="25bbdb19-185b-4d83-a935-16b076e379af" providerId="ADAL" clId="{86BDAD0A-F99B-4A64-BF13-CE88625CD6B3}" dt="2021-02-06T16:28:03.060" v="261" actId="6264"/>
          <ac:spMkLst>
            <pc:docMk/>
            <pc:sldMk cId="3250036060" sldId="260"/>
            <ac:spMk id="14" creationId="{1D3449C7-B8BF-4A5F-85B6-E354BCC6DB0A}"/>
          </ac:spMkLst>
        </pc:spChg>
        <pc:spChg chg="add mod ord">
          <ac:chgData name="Jan Widmayer" userId="25bbdb19-185b-4d83-a935-16b076e379af" providerId="ADAL" clId="{86BDAD0A-F99B-4A64-BF13-CE88625CD6B3}" dt="2021-02-07T07:57:54.832" v="332" actId="6264"/>
          <ac:spMkLst>
            <pc:docMk/>
            <pc:sldMk cId="3250036060" sldId="260"/>
            <ac:spMk id="15" creationId="{CA3DF866-0DB0-4E9A-A683-9CCD3389A469}"/>
          </ac:spMkLst>
        </pc:spChg>
        <pc:spChg chg="add del mod">
          <ac:chgData name="Jan Widmayer" userId="25bbdb19-185b-4d83-a935-16b076e379af" providerId="ADAL" clId="{86BDAD0A-F99B-4A64-BF13-CE88625CD6B3}" dt="2021-02-07T07:57:54.832" v="332" actId="6264"/>
          <ac:spMkLst>
            <pc:docMk/>
            <pc:sldMk cId="3250036060" sldId="260"/>
            <ac:spMk id="16" creationId="{6696C077-4DBF-4A8E-A2C5-A8674C0233B3}"/>
          </ac:spMkLst>
        </pc:spChg>
        <pc:spChg chg="add del mod">
          <ac:chgData name="Jan Widmayer" userId="25bbdb19-185b-4d83-a935-16b076e379af" providerId="ADAL" clId="{86BDAD0A-F99B-4A64-BF13-CE88625CD6B3}" dt="2021-02-07T07:57:54.832" v="332" actId="6264"/>
          <ac:spMkLst>
            <pc:docMk/>
            <pc:sldMk cId="3250036060" sldId="260"/>
            <ac:spMk id="17" creationId="{B468728A-6121-4ECE-9523-3A520095DB48}"/>
          </ac:spMkLst>
        </pc:spChg>
        <pc:picChg chg="add mod">
          <ac:chgData name="Jan Widmayer" userId="25bbdb19-185b-4d83-a935-16b076e379af" providerId="ADAL" clId="{86BDAD0A-F99B-4A64-BF13-CE88625CD6B3}" dt="2021-02-06T16:28:19.992" v="264" actId="1076"/>
          <ac:picMkLst>
            <pc:docMk/>
            <pc:sldMk cId="3250036060" sldId="260"/>
            <ac:picMk id="10" creationId="{27940A2B-9A6D-48A8-8B50-C00499576B09}"/>
          </ac:picMkLst>
        </pc:picChg>
        <pc:picChg chg="add mod">
          <ac:chgData name="Jan Widmayer" userId="25bbdb19-185b-4d83-a935-16b076e379af" providerId="ADAL" clId="{86BDAD0A-F99B-4A64-BF13-CE88625CD6B3}" dt="2021-02-07T07:58:02.820" v="333" actId="1076"/>
          <ac:picMkLst>
            <pc:docMk/>
            <pc:sldMk cId="3250036060" sldId="260"/>
            <ac:picMk id="12" creationId="{83712976-41B3-42F1-BAAF-C1A7F5E623AD}"/>
          </ac:picMkLst>
        </pc:picChg>
      </pc:sldChg>
      <pc:sldChg chg="new">
        <pc:chgData name="Jan Widmayer" userId="25bbdb19-185b-4d83-a935-16b076e379af" providerId="ADAL" clId="{86BDAD0A-F99B-4A64-BF13-CE88625CD6B3}" dt="2021-02-07T08:02:22.607" v="389" actId="680"/>
        <pc:sldMkLst>
          <pc:docMk/>
          <pc:sldMk cId="286847829" sldId="261"/>
        </pc:sldMkLst>
      </pc:sldChg>
      <pc:sldChg chg="addSp delSp modSp add mod ord delAnim modAnim">
        <pc:chgData name="Jan Widmayer" userId="25bbdb19-185b-4d83-a935-16b076e379af" providerId="ADAL" clId="{86BDAD0A-F99B-4A64-BF13-CE88625CD6B3}" dt="2021-02-07T15:50:13.689" v="672"/>
        <pc:sldMkLst>
          <pc:docMk/>
          <pc:sldMk cId="2619460628" sldId="262"/>
        </pc:sldMkLst>
        <pc:spChg chg="add del mod">
          <ac:chgData name="Jan Widmayer" userId="25bbdb19-185b-4d83-a935-16b076e379af" providerId="ADAL" clId="{86BDAD0A-F99B-4A64-BF13-CE88625CD6B3}" dt="2021-02-07T15:11:32.582" v="394"/>
          <ac:spMkLst>
            <pc:docMk/>
            <pc:sldMk cId="2619460628" sldId="262"/>
            <ac:spMk id="2" creationId="{464191E0-3FE0-48D6-B601-30AFE2238DA2}"/>
          </ac:spMkLst>
        </pc:spChg>
        <pc:spChg chg="add del mod">
          <ac:chgData name="Jan Widmayer" userId="25bbdb19-185b-4d83-a935-16b076e379af" providerId="ADAL" clId="{86BDAD0A-F99B-4A64-BF13-CE88625CD6B3}" dt="2021-02-07T15:13:17.239" v="400" actId="478"/>
          <ac:spMkLst>
            <pc:docMk/>
            <pc:sldMk cId="2619460628" sldId="262"/>
            <ac:spMk id="3" creationId="{40099AF6-75D9-4B5C-B6F5-3C676DAF470D}"/>
          </ac:spMkLst>
        </pc:spChg>
        <pc:spChg chg="mod">
          <ac:chgData name="Jan Widmayer" userId="25bbdb19-185b-4d83-a935-16b076e379af" providerId="ADAL" clId="{86BDAD0A-F99B-4A64-BF13-CE88625CD6B3}" dt="2021-02-07T15:37:33.285" v="568" actId="1076"/>
          <ac:spMkLst>
            <pc:docMk/>
            <pc:sldMk cId="2619460628" sldId="262"/>
            <ac:spMk id="7" creationId="{D4954362-3C2A-427B-8692-AB08B1D784CC}"/>
          </ac:spMkLst>
        </pc:spChg>
        <pc:spChg chg="mod topLvl">
          <ac:chgData name="Jan Widmayer" userId="25bbdb19-185b-4d83-a935-16b076e379af" providerId="ADAL" clId="{86BDAD0A-F99B-4A64-BF13-CE88625CD6B3}" dt="2021-02-07T15:36:58.796" v="564" actId="14100"/>
          <ac:spMkLst>
            <pc:docMk/>
            <pc:sldMk cId="2619460628" sldId="262"/>
            <ac:spMk id="11" creationId="{2354DA69-DDEB-4EF4-B557-CA5ACA32FADA}"/>
          </ac:spMkLst>
        </pc:spChg>
        <pc:spChg chg="mod topLvl">
          <ac:chgData name="Jan Widmayer" userId="25bbdb19-185b-4d83-a935-16b076e379af" providerId="ADAL" clId="{86BDAD0A-F99B-4A64-BF13-CE88625CD6B3}" dt="2021-02-07T15:40:02.205" v="598" actId="14100"/>
          <ac:spMkLst>
            <pc:docMk/>
            <pc:sldMk cId="2619460628" sldId="262"/>
            <ac:spMk id="13" creationId="{95B7F0D6-176C-40B7-B27B-B95F548494FA}"/>
          </ac:spMkLst>
        </pc:spChg>
        <pc:spChg chg="mod topLvl">
          <ac:chgData name="Jan Widmayer" userId="25bbdb19-185b-4d83-a935-16b076e379af" providerId="ADAL" clId="{86BDAD0A-F99B-4A64-BF13-CE88625CD6B3}" dt="2021-02-07T15:41:29.197" v="620" actId="1076"/>
          <ac:spMkLst>
            <pc:docMk/>
            <pc:sldMk cId="2619460628" sldId="262"/>
            <ac:spMk id="15" creationId="{58ED985D-F47E-4796-87F3-F546BE1F2B90}"/>
          </ac:spMkLst>
        </pc:spChg>
        <pc:spChg chg="mod topLvl">
          <ac:chgData name="Jan Widmayer" userId="25bbdb19-185b-4d83-a935-16b076e379af" providerId="ADAL" clId="{86BDAD0A-F99B-4A64-BF13-CE88625CD6B3}" dt="2021-02-07T15:41:29.197" v="620" actId="1076"/>
          <ac:spMkLst>
            <pc:docMk/>
            <pc:sldMk cId="2619460628" sldId="262"/>
            <ac:spMk id="18" creationId="{12CF7EB7-339E-44EE-994E-D461ECEC5CBC}"/>
          </ac:spMkLst>
        </pc:spChg>
        <pc:spChg chg="mod topLvl">
          <ac:chgData name="Jan Widmayer" userId="25bbdb19-185b-4d83-a935-16b076e379af" providerId="ADAL" clId="{86BDAD0A-F99B-4A64-BF13-CE88625CD6B3}" dt="2021-02-07T15:35:28.981" v="561" actId="1076"/>
          <ac:spMkLst>
            <pc:docMk/>
            <pc:sldMk cId="2619460628" sldId="262"/>
            <ac:spMk id="24" creationId="{CFD145FD-3D5D-4997-8950-FAEE720B9870}"/>
          </ac:spMkLst>
        </pc:spChg>
        <pc:spChg chg="del">
          <ac:chgData name="Jan Widmayer" userId="25bbdb19-185b-4d83-a935-16b076e379af" providerId="ADAL" clId="{86BDAD0A-F99B-4A64-BF13-CE88625CD6B3}" dt="2021-02-07T15:13:39.634" v="404" actId="478"/>
          <ac:spMkLst>
            <pc:docMk/>
            <pc:sldMk cId="2619460628" sldId="262"/>
            <ac:spMk id="26" creationId="{C3F32633-8098-4642-A648-1FDB4BC0C94C}"/>
          </ac:spMkLst>
        </pc:spChg>
        <pc:spChg chg="mod">
          <ac:chgData name="Jan Widmayer" userId="25bbdb19-185b-4d83-a935-16b076e379af" providerId="ADAL" clId="{86BDAD0A-F99B-4A64-BF13-CE88625CD6B3}" dt="2021-02-07T15:40:58.649" v="618" actId="1076"/>
          <ac:spMkLst>
            <pc:docMk/>
            <pc:sldMk cId="2619460628" sldId="262"/>
            <ac:spMk id="27" creationId="{5B3A9B20-97B8-4C69-B466-60509D190735}"/>
          </ac:spMkLst>
        </pc:spChg>
        <pc:spChg chg="mod topLvl">
          <ac:chgData name="Jan Widmayer" userId="25bbdb19-185b-4d83-a935-16b076e379af" providerId="ADAL" clId="{86BDAD0A-F99B-4A64-BF13-CE88625CD6B3}" dt="2021-02-07T15:41:29.197" v="620" actId="1076"/>
          <ac:spMkLst>
            <pc:docMk/>
            <pc:sldMk cId="2619460628" sldId="262"/>
            <ac:spMk id="28" creationId="{A570D50A-583F-4395-9D7C-90BE728F401F}"/>
          </ac:spMkLst>
        </pc:spChg>
        <pc:spChg chg="mod topLvl">
          <ac:chgData name="Jan Widmayer" userId="25bbdb19-185b-4d83-a935-16b076e379af" providerId="ADAL" clId="{86BDAD0A-F99B-4A64-BF13-CE88625CD6B3}" dt="2021-02-07T15:41:29.197" v="620" actId="1076"/>
          <ac:spMkLst>
            <pc:docMk/>
            <pc:sldMk cId="2619460628" sldId="262"/>
            <ac:spMk id="29" creationId="{1B9F5AF3-3532-4748-BAA2-CA0287210124}"/>
          </ac:spMkLst>
        </pc:spChg>
        <pc:spChg chg="add del mod">
          <ac:chgData name="Jan Widmayer" userId="25bbdb19-185b-4d83-a935-16b076e379af" providerId="ADAL" clId="{86BDAD0A-F99B-4A64-BF13-CE88625CD6B3}" dt="2021-02-07T15:47:07.527" v="647" actId="478"/>
          <ac:spMkLst>
            <pc:docMk/>
            <pc:sldMk cId="2619460628" sldId="262"/>
            <ac:spMk id="31" creationId="{8A0176D8-E678-4D25-993A-48A93D8291BF}"/>
          </ac:spMkLst>
        </pc:spChg>
        <pc:grpChg chg="del mod">
          <ac:chgData name="Jan Widmayer" userId="25bbdb19-185b-4d83-a935-16b076e379af" providerId="ADAL" clId="{86BDAD0A-F99B-4A64-BF13-CE88625CD6B3}" dt="2021-02-07T15:14:48.088" v="411" actId="165"/>
          <ac:grpSpMkLst>
            <pc:docMk/>
            <pc:sldMk cId="2619460628" sldId="262"/>
            <ac:grpSpMk id="9" creationId="{E33B81EB-1462-4225-B044-35D11C1EB67F}"/>
          </ac:grpSpMkLst>
        </pc:grpChg>
        <pc:grpChg chg="mod">
          <ac:chgData name="Jan Widmayer" userId="25bbdb19-185b-4d83-a935-16b076e379af" providerId="ADAL" clId="{86BDAD0A-F99B-4A64-BF13-CE88625CD6B3}" dt="2021-02-07T15:37:46.970" v="570" actId="408"/>
          <ac:grpSpMkLst>
            <pc:docMk/>
            <pc:sldMk cId="2619460628" sldId="262"/>
            <ac:grpSpMk id="16" creationId="{7FEC34D9-A946-43E2-9CED-4888F3AF6721}"/>
          </ac:grpSpMkLst>
        </pc:grpChg>
        <pc:grpChg chg="mod">
          <ac:chgData name="Jan Widmayer" userId="25bbdb19-185b-4d83-a935-16b076e379af" providerId="ADAL" clId="{86BDAD0A-F99B-4A64-BF13-CE88625CD6B3}" dt="2021-02-07T15:37:46.970" v="570" actId="408"/>
          <ac:grpSpMkLst>
            <pc:docMk/>
            <pc:sldMk cId="2619460628" sldId="262"/>
            <ac:grpSpMk id="17" creationId="{10590B40-E019-4D9F-8A44-B7DF0F7EAA70}"/>
          </ac:grpSpMkLst>
        </pc:grpChg>
        <pc:grpChg chg="mod">
          <ac:chgData name="Jan Widmayer" userId="25bbdb19-185b-4d83-a935-16b076e379af" providerId="ADAL" clId="{86BDAD0A-F99B-4A64-BF13-CE88625CD6B3}" dt="2021-02-07T15:37:38.287" v="569" actId="1076"/>
          <ac:grpSpMkLst>
            <pc:docMk/>
            <pc:sldMk cId="2619460628" sldId="262"/>
            <ac:grpSpMk id="21" creationId="{ACDE102C-FA66-4FE5-B840-95CC619AF2BF}"/>
          </ac:grpSpMkLst>
        </pc:grpChg>
        <pc:grpChg chg="del mod">
          <ac:chgData name="Jan Widmayer" userId="25bbdb19-185b-4d83-a935-16b076e379af" providerId="ADAL" clId="{86BDAD0A-F99B-4A64-BF13-CE88625CD6B3}" dt="2021-02-07T15:34:00.130" v="542" actId="165"/>
          <ac:grpSpMkLst>
            <pc:docMk/>
            <pc:sldMk cId="2619460628" sldId="262"/>
            <ac:grpSpMk id="25" creationId="{526AC1FD-B263-4681-B164-E047DDAE41BF}"/>
          </ac:grpSpMkLst>
        </pc:grpChg>
        <pc:graphicFrameChg chg="del mod">
          <ac:chgData name="Jan Widmayer" userId="25bbdb19-185b-4d83-a935-16b076e379af" providerId="ADAL" clId="{86BDAD0A-F99B-4A64-BF13-CE88625CD6B3}" dt="2021-02-07T15:14:38.884" v="410" actId="18245"/>
          <ac:graphicFrameMkLst>
            <pc:docMk/>
            <pc:sldMk cId="2619460628" sldId="262"/>
            <ac:graphicFrameMk id="4" creationId="{3E45C71C-7955-4318-BBFE-A9CD054609DC}"/>
          </ac:graphicFrameMkLst>
        </pc:graphicFrameChg>
        <pc:picChg chg="add del mod">
          <ac:chgData name="Jan Widmayer" userId="25bbdb19-185b-4d83-a935-16b076e379af" providerId="ADAL" clId="{86BDAD0A-F99B-4A64-BF13-CE88625CD6B3}" dt="2021-02-07T15:46:11.809" v="636" actId="478"/>
          <ac:picMkLst>
            <pc:docMk/>
            <pc:sldMk cId="2619460628" sldId="262"/>
            <ac:picMk id="22" creationId="{DAE7C000-08A2-43CA-BB52-C84953F25028}"/>
          </ac:picMkLst>
        </pc:picChg>
        <pc:picChg chg="del mod topLvl">
          <ac:chgData name="Jan Widmayer" userId="25bbdb19-185b-4d83-a935-16b076e379af" providerId="ADAL" clId="{86BDAD0A-F99B-4A64-BF13-CE88625CD6B3}" dt="2021-02-07T15:34:27.711" v="552" actId="478"/>
          <ac:picMkLst>
            <pc:docMk/>
            <pc:sldMk cId="2619460628" sldId="262"/>
            <ac:picMk id="23" creationId="{83F50A06-BC32-414C-8A07-D0D38C2561BC}"/>
          </ac:picMkLst>
        </pc:picChg>
        <pc:picChg chg="add mod">
          <ac:chgData name="Jan Widmayer" userId="25bbdb19-185b-4d83-a935-16b076e379af" providerId="ADAL" clId="{86BDAD0A-F99B-4A64-BF13-CE88625CD6B3}" dt="2021-02-07T15:46:40.715" v="645" actId="14100"/>
          <ac:picMkLst>
            <pc:docMk/>
            <pc:sldMk cId="2619460628" sldId="262"/>
            <ac:picMk id="30" creationId="{58979CDF-3B68-4C73-8A06-563F395EB8EC}"/>
          </ac:picMkLst>
        </pc:picChg>
        <pc:picChg chg="add del mod">
          <ac:chgData name="Jan Widmayer" userId="25bbdb19-185b-4d83-a935-16b076e379af" providerId="ADAL" clId="{86BDAD0A-F99B-4A64-BF13-CE88625CD6B3}" dt="2021-02-07T15:47:56.166" v="655" actId="478"/>
          <ac:picMkLst>
            <pc:docMk/>
            <pc:sldMk cId="2619460628" sldId="262"/>
            <ac:picMk id="32" creationId="{9E074430-26BC-4167-93B9-FDF893E794AC}"/>
          </ac:picMkLst>
        </pc:picChg>
      </pc:sldChg>
      <pc:sldChg chg="addSp delSp modSp add mod ord">
        <pc:chgData name="Jan Widmayer" userId="25bbdb19-185b-4d83-a935-16b076e379af" providerId="ADAL" clId="{86BDAD0A-F99B-4A64-BF13-CE88625CD6B3}" dt="2021-02-07T15:50:37.221" v="676"/>
        <pc:sldMkLst>
          <pc:docMk/>
          <pc:sldMk cId="4071490552" sldId="263"/>
        </pc:sldMkLst>
        <pc:spChg chg="mod topLvl">
          <ac:chgData name="Jan Widmayer" userId="25bbdb19-185b-4d83-a935-16b076e379af" providerId="ADAL" clId="{86BDAD0A-F99B-4A64-BF13-CE88625CD6B3}" dt="2021-02-07T15:25:02.396" v="502" actId="1076"/>
          <ac:spMkLst>
            <pc:docMk/>
            <pc:sldMk cId="4071490552" sldId="263"/>
            <ac:spMk id="3" creationId="{FFD670DF-5D4B-48EB-B875-3156DFEE245C}"/>
          </ac:spMkLst>
        </pc:spChg>
        <pc:spChg chg="mod">
          <ac:chgData name="Jan Widmayer" userId="25bbdb19-185b-4d83-a935-16b076e379af" providerId="ADAL" clId="{86BDAD0A-F99B-4A64-BF13-CE88625CD6B3}" dt="2021-02-07T15:25:11.473" v="503" actId="1076"/>
          <ac:spMkLst>
            <pc:docMk/>
            <pc:sldMk cId="4071490552" sldId="263"/>
            <ac:spMk id="7" creationId="{D4954362-3C2A-427B-8692-AB08B1D784CC}"/>
          </ac:spMkLst>
        </pc:spChg>
        <pc:spChg chg="mod">
          <ac:chgData name="Jan Widmayer" userId="25bbdb19-185b-4d83-a935-16b076e379af" providerId="ADAL" clId="{86BDAD0A-F99B-4A64-BF13-CE88625CD6B3}" dt="2021-02-07T15:25:11.473" v="503" actId="1076"/>
          <ac:spMkLst>
            <pc:docMk/>
            <pc:sldMk cId="4071490552" sldId="263"/>
            <ac:spMk id="8" creationId="{129B4CFA-CC0B-4B0E-A1C5-04485C09344C}"/>
          </ac:spMkLst>
        </pc:spChg>
        <pc:spChg chg="mod topLvl">
          <ac:chgData name="Jan Widmayer" userId="25bbdb19-185b-4d83-a935-16b076e379af" providerId="ADAL" clId="{86BDAD0A-F99B-4A64-BF13-CE88625CD6B3}" dt="2021-02-07T15:25:02.396" v="502" actId="1076"/>
          <ac:spMkLst>
            <pc:docMk/>
            <pc:sldMk cId="4071490552" sldId="263"/>
            <ac:spMk id="9" creationId="{41675E8E-087B-4D31-A4D6-DAFF1B687AF2}"/>
          </ac:spMkLst>
        </pc:spChg>
        <pc:spChg chg="mod topLvl">
          <ac:chgData name="Jan Widmayer" userId="25bbdb19-185b-4d83-a935-16b076e379af" providerId="ADAL" clId="{86BDAD0A-F99B-4A64-BF13-CE88625CD6B3}" dt="2021-02-07T15:25:02.396" v="502" actId="1076"/>
          <ac:spMkLst>
            <pc:docMk/>
            <pc:sldMk cId="4071490552" sldId="263"/>
            <ac:spMk id="11" creationId="{7EFD2590-28E6-4A23-AD1B-76DC3C0DD383}"/>
          </ac:spMkLst>
        </pc:spChg>
        <pc:spChg chg="mod topLvl">
          <ac:chgData name="Jan Widmayer" userId="25bbdb19-185b-4d83-a935-16b076e379af" providerId="ADAL" clId="{86BDAD0A-F99B-4A64-BF13-CE88625CD6B3}" dt="2021-02-07T15:25:02.396" v="502" actId="1076"/>
          <ac:spMkLst>
            <pc:docMk/>
            <pc:sldMk cId="4071490552" sldId="263"/>
            <ac:spMk id="13" creationId="{0C14CAC6-C8CC-4817-AD20-7DCA457288EA}"/>
          </ac:spMkLst>
        </pc:spChg>
        <pc:spChg chg="mod">
          <ac:chgData name="Jan Widmayer" userId="25bbdb19-185b-4d83-a935-16b076e379af" providerId="ADAL" clId="{86BDAD0A-F99B-4A64-BF13-CE88625CD6B3}" dt="2021-02-07T15:25:11.473" v="503" actId="1076"/>
          <ac:spMkLst>
            <pc:docMk/>
            <pc:sldMk cId="4071490552" sldId="263"/>
            <ac:spMk id="14" creationId="{5664DA4F-5202-41E5-8D3E-C21E5BF53E0B}"/>
          </ac:spMkLst>
        </pc:spChg>
        <pc:spChg chg="mod topLvl">
          <ac:chgData name="Jan Widmayer" userId="25bbdb19-185b-4d83-a935-16b076e379af" providerId="ADAL" clId="{86BDAD0A-F99B-4A64-BF13-CE88625CD6B3}" dt="2021-02-07T15:25:02.396" v="502" actId="1076"/>
          <ac:spMkLst>
            <pc:docMk/>
            <pc:sldMk cId="4071490552" sldId="263"/>
            <ac:spMk id="15" creationId="{F3AADCCC-A228-495D-B87D-C007B8321CB6}"/>
          </ac:spMkLst>
        </pc:spChg>
        <pc:spChg chg="mod topLvl">
          <ac:chgData name="Jan Widmayer" userId="25bbdb19-185b-4d83-a935-16b076e379af" providerId="ADAL" clId="{86BDAD0A-F99B-4A64-BF13-CE88625CD6B3}" dt="2021-02-07T15:25:02.396" v="502" actId="1076"/>
          <ac:spMkLst>
            <pc:docMk/>
            <pc:sldMk cId="4071490552" sldId="263"/>
            <ac:spMk id="18" creationId="{F23B753B-3EB0-4FFA-AC67-B6925247A592}"/>
          </ac:spMkLst>
        </pc:spChg>
        <pc:spChg chg="mod">
          <ac:chgData name="Jan Widmayer" userId="25bbdb19-185b-4d83-a935-16b076e379af" providerId="ADAL" clId="{86BDAD0A-F99B-4A64-BF13-CE88625CD6B3}" dt="2021-02-07T15:25:11.473" v="503" actId="1076"/>
          <ac:spMkLst>
            <pc:docMk/>
            <pc:sldMk cId="4071490552" sldId="263"/>
            <ac:spMk id="20" creationId="{CA9B11C3-0548-4684-89BE-1CD3C32BD593}"/>
          </ac:spMkLst>
        </pc:spChg>
        <pc:spChg chg="del">
          <ac:chgData name="Jan Widmayer" userId="25bbdb19-185b-4d83-a935-16b076e379af" providerId="ADAL" clId="{86BDAD0A-F99B-4A64-BF13-CE88625CD6B3}" dt="2021-02-07T15:16:27.458" v="431" actId="478"/>
          <ac:spMkLst>
            <pc:docMk/>
            <pc:sldMk cId="4071490552" sldId="263"/>
            <ac:spMk id="26" creationId="{C3F32633-8098-4642-A648-1FDB4BC0C94C}"/>
          </ac:spMkLst>
        </pc:spChg>
        <pc:spChg chg="add mod">
          <ac:chgData name="Jan Widmayer" userId="25bbdb19-185b-4d83-a935-16b076e379af" providerId="ADAL" clId="{86BDAD0A-F99B-4A64-BF13-CE88625CD6B3}" dt="2021-02-07T15:44:26.688" v="628"/>
          <ac:spMkLst>
            <pc:docMk/>
            <pc:sldMk cId="4071490552" sldId="263"/>
            <ac:spMk id="29" creationId="{E3994D2B-1C07-4F0C-8CD6-ECFF4D4605B4}"/>
          </ac:spMkLst>
        </pc:spChg>
        <pc:grpChg chg="del mod">
          <ac:chgData name="Jan Widmayer" userId="25bbdb19-185b-4d83-a935-16b076e379af" providerId="ADAL" clId="{86BDAD0A-F99B-4A64-BF13-CE88625CD6B3}" dt="2021-02-07T15:16:49.203" v="434" actId="165"/>
          <ac:grpSpMkLst>
            <pc:docMk/>
            <pc:sldMk cId="4071490552" sldId="263"/>
            <ac:grpSpMk id="2" creationId="{CCB2A329-237C-4EEB-8AF5-311CFF33B88A}"/>
          </ac:grpSpMkLst>
        </pc:grpChg>
        <pc:grpChg chg="mod">
          <ac:chgData name="Jan Widmayer" userId="25bbdb19-185b-4d83-a935-16b076e379af" providerId="ADAL" clId="{86BDAD0A-F99B-4A64-BF13-CE88625CD6B3}" dt="2021-02-07T15:31:21.915" v="540" actId="1036"/>
          <ac:grpSpMkLst>
            <pc:docMk/>
            <pc:sldMk cId="4071490552" sldId="263"/>
            <ac:grpSpMk id="16" creationId="{7FEC34D9-A946-43E2-9CED-4888F3AF6721}"/>
          </ac:grpSpMkLst>
        </pc:grpChg>
        <pc:grpChg chg="mod">
          <ac:chgData name="Jan Widmayer" userId="25bbdb19-185b-4d83-a935-16b076e379af" providerId="ADAL" clId="{86BDAD0A-F99B-4A64-BF13-CE88625CD6B3}" dt="2021-02-07T15:25:11.473" v="503" actId="1076"/>
          <ac:grpSpMkLst>
            <pc:docMk/>
            <pc:sldMk cId="4071490552" sldId="263"/>
            <ac:grpSpMk id="17" creationId="{10590B40-E019-4D9F-8A44-B7DF0F7EAA70}"/>
          </ac:grpSpMkLst>
        </pc:grpChg>
        <pc:grpChg chg="mod">
          <ac:chgData name="Jan Widmayer" userId="25bbdb19-185b-4d83-a935-16b076e379af" providerId="ADAL" clId="{86BDAD0A-F99B-4A64-BF13-CE88625CD6B3}" dt="2021-02-07T15:31:21.915" v="540" actId="1036"/>
          <ac:grpSpMkLst>
            <pc:docMk/>
            <pc:sldMk cId="4071490552" sldId="263"/>
            <ac:grpSpMk id="21" creationId="{ACDE102C-FA66-4FE5-B840-95CC619AF2BF}"/>
          </ac:grpSpMkLst>
        </pc:grpChg>
        <pc:grpChg chg="del mod">
          <ac:chgData name="Jan Widmayer" userId="25bbdb19-185b-4d83-a935-16b076e379af" providerId="ADAL" clId="{86BDAD0A-F99B-4A64-BF13-CE88625CD6B3}" dt="2021-02-07T15:44:54.521" v="633" actId="478"/>
          <ac:grpSpMkLst>
            <pc:docMk/>
            <pc:sldMk cId="4071490552" sldId="263"/>
            <ac:grpSpMk id="25" creationId="{526AC1FD-B263-4681-B164-E047DDAE41BF}"/>
          </ac:grpSpMkLst>
        </pc:grpChg>
        <pc:graphicFrameChg chg="del">
          <ac:chgData name="Jan Widmayer" userId="25bbdb19-185b-4d83-a935-16b076e379af" providerId="ADAL" clId="{86BDAD0A-F99B-4A64-BF13-CE88625CD6B3}" dt="2021-02-07T15:16:42.464" v="433" actId="18245"/>
          <ac:graphicFrameMkLst>
            <pc:docMk/>
            <pc:sldMk cId="4071490552" sldId="263"/>
            <ac:graphicFrameMk id="4" creationId="{3E45C71C-7955-4318-BBFE-A9CD054609DC}"/>
          </ac:graphicFrameMkLst>
        </pc:graphicFrameChg>
        <pc:picChg chg="mod">
          <ac:chgData name="Jan Widmayer" userId="25bbdb19-185b-4d83-a935-16b076e379af" providerId="ADAL" clId="{86BDAD0A-F99B-4A64-BF13-CE88625CD6B3}" dt="2021-02-07T15:25:11.473" v="503" actId="1076"/>
          <ac:picMkLst>
            <pc:docMk/>
            <pc:sldMk cId="4071490552" sldId="263"/>
            <ac:picMk id="10" creationId="{93D4C923-41E5-4250-AEFD-F7CDF4ACD317}"/>
          </ac:picMkLst>
        </pc:picChg>
        <pc:picChg chg="mod">
          <ac:chgData name="Jan Widmayer" userId="25bbdb19-185b-4d83-a935-16b076e379af" providerId="ADAL" clId="{86BDAD0A-F99B-4A64-BF13-CE88625CD6B3}" dt="2021-02-07T15:25:11.473" v="503" actId="1076"/>
          <ac:picMkLst>
            <pc:docMk/>
            <pc:sldMk cId="4071490552" sldId="263"/>
            <ac:picMk id="12" creationId="{73FBEE4A-8CC2-4B4B-966E-A9B5981390A9}"/>
          </ac:picMkLst>
        </pc:picChg>
        <pc:picChg chg="mod">
          <ac:chgData name="Jan Widmayer" userId="25bbdb19-185b-4d83-a935-16b076e379af" providerId="ADAL" clId="{86BDAD0A-F99B-4A64-BF13-CE88625CD6B3}" dt="2021-02-07T15:25:11.473" v="503" actId="1076"/>
          <ac:picMkLst>
            <pc:docMk/>
            <pc:sldMk cId="4071490552" sldId="263"/>
            <ac:picMk id="19" creationId="{F47939A2-1501-45BD-B7C8-E1A4870D3D5E}"/>
          </ac:picMkLst>
        </pc:picChg>
        <pc:picChg chg="add mod">
          <ac:chgData name="Jan Widmayer" userId="25bbdb19-185b-4d83-a935-16b076e379af" providerId="ADAL" clId="{86BDAD0A-F99B-4A64-BF13-CE88625CD6B3}" dt="2021-02-07T15:25:11.473" v="503" actId="1076"/>
          <ac:picMkLst>
            <pc:docMk/>
            <pc:sldMk cId="4071490552" sldId="263"/>
            <ac:picMk id="28" creationId="{BE0D8DE7-9617-4128-BC90-88727D0796E6}"/>
          </ac:picMkLst>
        </pc:picChg>
      </pc:sldChg>
      <pc:sldChg chg="addSp delSp modSp add mod ord delAnim modAnim">
        <pc:chgData name="Jan Widmayer" userId="25bbdb19-185b-4d83-a935-16b076e379af" providerId="ADAL" clId="{86BDAD0A-F99B-4A64-BF13-CE88625CD6B3}" dt="2021-02-07T15:50:35.271" v="674"/>
        <pc:sldMkLst>
          <pc:docMk/>
          <pc:sldMk cId="788424776" sldId="264"/>
        </pc:sldMkLst>
        <pc:spChg chg="mod">
          <ac:chgData name="Jan Widmayer" userId="25bbdb19-185b-4d83-a935-16b076e379af" providerId="ADAL" clId="{86BDAD0A-F99B-4A64-BF13-CE88625CD6B3}" dt="2021-02-07T15:26:47.501" v="516" actId="1076"/>
          <ac:spMkLst>
            <pc:docMk/>
            <pc:sldMk cId="788424776" sldId="264"/>
            <ac:spMk id="3" creationId="{FFD670DF-5D4B-48EB-B875-3156DFEE245C}"/>
          </ac:spMkLst>
        </pc:spChg>
        <pc:spChg chg="mod">
          <ac:chgData name="Jan Widmayer" userId="25bbdb19-185b-4d83-a935-16b076e379af" providerId="ADAL" clId="{86BDAD0A-F99B-4A64-BF13-CE88625CD6B3}" dt="2021-02-07T15:26:38.230" v="515" actId="1076"/>
          <ac:spMkLst>
            <pc:docMk/>
            <pc:sldMk cId="788424776" sldId="264"/>
            <ac:spMk id="5" creationId="{4B02830C-5A01-4979-B5D0-EE003F22795B}"/>
          </ac:spMkLst>
        </pc:spChg>
        <pc:spChg chg="mod">
          <ac:chgData name="Jan Widmayer" userId="25bbdb19-185b-4d83-a935-16b076e379af" providerId="ADAL" clId="{86BDAD0A-F99B-4A64-BF13-CE88625CD6B3}" dt="2021-02-07T15:26:11.994" v="511" actId="552"/>
          <ac:spMkLst>
            <pc:docMk/>
            <pc:sldMk cId="788424776" sldId="264"/>
            <ac:spMk id="7" creationId="{D4954362-3C2A-427B-8692-AB08B1D784CC}"/>
          </ac:spMkLst>
        </pc:spChg>
        <pc:spChg chg="mod">
          <ac:chgData name="Jan Widmayer" userId="25bbdb19-185b-4d83-a935-16b076e379af" providerId="ADAL" clId="{86BDAD0A-F99B-4A64-BF13-CE88625CD6B3}" dt="2021-02-07T15:26:47.501" v="516" actId="1076"/>
          <ac:spMkLst>
            <pc:docMk/>
            <pc:sldMk cId="788424776" sldId="264"/>
            <ac:spMk id="9" creationId="{41675E8E-087B-4D31-A4D6-DAFF1B687AF2}"/>
          </ac:spMkLst>
        </pc:spChg>
        <pc:spChg chg="mod">
          <ac:chgData name="Jan Widmayer" userId="25bbdb19-185b-4d83-a935-16b076e379af" providerId="ADAL" clId="{86BDAD0A-F99B-4A64-BF13-CE88625CD6B3}" dt="2021-02-07T15:26:47.501" v="516" actId="1076"/>
          <ac:spMkLst>
            <pc:docMk/>
            <pc:sldMk cId="788424776" sldId="264"/>
            <ac:spMk id="11" creationId="{7EFD2590-28E6-4A23-AD1B-76DC3C0DD383}"/>
          </ac:spMkLst>
        </pc:spChg>
        <pc:spChg chg="mod">
          <ac:chgData name="Jan Widmayer" userId="25bbdb19-185b-4d83-a935-16b076e379af" providerId="ADAL" clId="{86BDAD0A-F99B-4A64-BF13-CE88625CD6B3}" dt="2021-02-07T15:26:47.501" v="516" actId="1076"/>
          <ac:spMkLst>
            <pc:docMk/>
            <pc:sldMk cId="788424776" sldId="264"/>
            <ac:spMk id="13" creationId="{0C14CAC6-C8CC-4817-AD20-7DCA457288EA}"/>
          </ac:spMkLst>
        </pc:spChg>
        <pc:spChg chg="mod">
          <ac:chgData name="Jan Widmayer" userId="25bbdb19-185b-4d83-a935-16b076e379af" providerId="ADAL" clId="{86BDAD0A-F99B-4A64-BF13-CE88625CD6B3}" dt="2021-02-07T15:26:47.501" v="516" actId="1076"/>
          <ac:spMkLst>
            <pc:docMk/>
            <pc:sldMk cId="788424776" sldId="264"/>
            <ac:spMk id="15" creationId="{F3AADCCC-A228-495D-B87D-C007B8321CB6}"/>
          </ac:spMkLst>
        </pc:spChg>
        <pc:spChg chg="mod">
          <ac:chgData name="Jan Widmayer" userId="25bbdb19-185b-4d83-a935-16b076e379af" providerId="ADAL" clId="{86BDAD0A-F99B-4A64-BF13-CE88625CD6B3}" dt="2021-02-07T15:26:47.501" v="516" actId="1076"/>
          <ac:spMkLst>
            <pc:docMk/>
            <pc:sldMk cId="788424776" sldId="264"/>
            <ac:spMk id="18" creationId="{F23B753B-3EB0-4FFA-AC67-B6925247A592}"/>
          </ac:spMkLst>
        </pc:spChg>
        <pc:spChg chg="mod">
          <ac:chgData name="Jan Widmayer" userId="25bbdb19-185b-4d83-a935-16b076e379af" providerId="ADAL" clId="{86BDAD0A-F99B-4A64-BF13-CE88625CD6B3}" dt="2021-02-07T15:26:47.501" v="516" actId="1076"/>
          <ac:spMkLst>
            <pc:docMk/>
            <pc:sldMk cId="788424776" sldId="264"/>
            <ac:spMk id="24" creationId="{CFD145FD-3D5D-4997-8950-FAEE720B9870}"/>
          </ac:spMkLst>
        </pc:spChg>
        <pc:spChg chg="add del mod">
          <ac:chgData name="Jan Widmayer" userId="25bbdb19-185b-4d83-a935-16b076e379af" providerId="ADAL" clId="{86BDAD0A-F99B-4A64-BF13-CE88625CD6B3}" dt="2021-02-07T15:47:10.956" v="648" actId="478"/>
          <ac:spMkLst>
            <pc:docMk/>
            <pc:sldMk cId="788424776" sldId="264"/>
            <ac:spMk id="26" creationId="{A211885F-0712-4CCB-9134-DB8197E34EC5}"/>
          </ac:spMkLst>
        </pc:spChg>
        <pc:spChg chg="add mod">
          <ac:chgData name="Jan Widmayer" userId="25bbdb19-185b-4d83-a935-16b076e379af" providerId="ADAL" clId="{86BDAD0A-F99B-4A64-BF13-CE88625CD6B3}" dt="2021-02-07T15:48:10.902" v="658" actId="14100"/>
          <ac:spMkLst>
            <pc:docMk/>
            <pc:sldMk cId="788424776" sldId="264"/>
            <ac:spMk id="29" creationId="{0CE4626C-220D-449E-9A2C-4FFF297D2D73}"/>
          </ac:spMkLst>
        </pc:spChg>
        <pc:grpChg chg="mod">
          <ac:chgData name="Jan Widmayer" userId="25bbdb19-185b-4d83-a935-16b076e379af" providerId="ADAL" clId="{86BDAD0A-F99B-4A64-BF13-CE88625CD6B3}" dt="2021-02-07T15:26:11.994" v="511" actId="552"/>
          <ac:grpSpMkLst>
            <pc:docMk/>
            <pc:sldMk cId="788424776" sldId="264"/>
            <ac:grpSpMk id="16" creationId="{7FEC34D9-A946-43E2-9CED-4888F3AF6721}"/>
          </ac:grpSpMkLst>
        </pc:grpChg>
        <pc:grpChg chg="mod">
          <ac:chgData name="Jan Widmayer" userId="25bbdb19-185b-4d83-a935-16b076e379af" providerId="ADAL" clId="{86BDAD0A-F99B-4A64-BF13-CE88625CD6B3}" dt="2021-02-07T15:26:16.473" v="512" actId="465"/>
          <ac:grpSpMkLst>
            <pc:docMk/>
            <pc:sldMk cId="788424776" sldId="264"/>
            <ac:grpSpMk id="17" creationId="{10590B40-E019-4D9F-8A44-B7DF0F7EAA70}"/>
          </ac:grpSpMkLst>
        </pc:grpChg>
        <pc:grpChg chg="mod">
          <ac:chgData name="Jan Widmayer" userId="25bbdb19-185b-4d83-a935-16b076e379af" providerId="ADAL" clId="{86BDAD0A-F99B-4A64-BF13-CE88625CD6B3}" dt="2021-02-07T15:26:16.473" v="512" actId="465"/>
          <ac:grpSpMkLst>
            <pc:docMk/>
            <pc:sldMk cId="788424776" sldId="264"/>
            <ac:grpSpMk id="21" creationId="{ACDE102C-FA66-4FE5-B840-95CC619AF2BF}"/>
          </ac:grpSpMkLst>
        </pc:grpChg>
        <pc:grpChg chg="del mod">
          <ac:chgData name="Jan Widmayer" userId="25bbdb19-185b-4d83-a935-16b076e379af" providerId="ADAL" clId="{86BDAD0A-F99B-4A64-BF13-CE88625CD6B3}" dt="2021-02-07T15:44:35.804" v="629" actId="478"/>
          <ac:grpSpMkLst>
            <pc:docMk/>
            <pc:sldMk cId="788424776" sldId="264"/>
            <ac:grpSpMk id="25" creationId="{526AC1FD-B263-4681-B164-E047DDAE41BF}"/>
          </ac:grpSpMkLst>
        </pc:grpChg>
        <pc:graphicFrameChg chg="mod">
          <ac:chgData name="Jan Widmayer" userId="25bbdb19-185b-4d83-a935-16b076e379af" providerId="ADAL" clId="{86BDAD0A-F99B-4A64-BF13-CE88625CD6B3}" dt="2021-02-07T15:26:38.230" v="515" actId="1076"/>
          <ac:graphicFrameMkLst>
            <pc:docMk/>
            <pc:sldMk cId="788424776" sldId="264"/>
            <ac:graphicFrameMk id="6" creationId="{92F4757B-1129-4AD7-876A-9D226D83D8C7}"/>
          </ac:graphicFrameMkLst>
        </pc:graphicFrameChg>
        <pc:picChg chg="add mod">
          <ac:chgData name="Jan Widmayer" userId="25bbdb19-185b-4d83-a935-16b076e379af" providerId="ADAL" clId="{86BDAD0A-F99B-4A64-BF13-CE88625CD6B3}" dt="2021-02-07T15:47:31.244" v="654" actId="14100"/>
          <ac:picMkLst>
            <pc:docMk/>
            <pc:sldMk cId="788424776" sldId="264"/>
            <ac:picMk id="2" creationId="{22E43FAE-962B-460F-8A02-237C15194750}"/>
          </ac:picMkLst>
        </pc:picChg>
        <pc:picChg chg="mod">
          <ac:chgData name="Jan Widmayer" userId="25bbdb19-185b-4d83-a935-16b076e379af" providerId="ADAL" clId="{86BDAD0A-F99B-4A64-BF13-CE88625CD6B3}" dt="2021-02-07T15:26:47.501" v="516" actId="1076"/>
          <ac:picMkLst>
            <pc:docMk/>
            <pc:sldMk cId="788424776" sldId="264"/>
            <ac:picMk id="23" creationId="{83F50A06-BC32-414C-8A07-D0D38C2561BC}"/>
          </ac:picMkLst>
        </pc:picChg>
        <pc:picChg chg="del mod">
          <ac:chgData name="Jan Widmayer" userId="25bbdb19-185b-4d83-a935-16b076e379af" providerId="ADAL" clId="{86BDAD0A-F99B-4A64-BF13-CE88625CD6B3}" dt="2021-02-07T15:29:15.740" v="525" actId="478"/>
          <ac:picMkLst>
            <pc:docMk/>
            <pc:sldMk cId="788424776" sldId="264"/>
            <ac:picMk id="28" creationId="{BE0D8DE7-9617-4128-BC90-88727D0796E6}"/>
          </ac:picMkLst>
        </pc:picChg>
        <pc:picChg chg="add del mod">
          <ac:chgData name="Jan Widmayer" userId="25bbdb19-185b-4d83-a935-16b076e379af" providerId="ADAL" clId="{86BDAD0A-F99B-4A64-BF13-CE88625CD6B3}" dt="2021-02-07T15:47:14.914" v="650" actId="478"/>
          <ac:picMkLst>
            <pc:docMk/>
            <pc:sldMk cId="788424776" sldId="264"/>
            <ac:picMk id="30" creationId="{2BFE917F-E1BE-4ABE-B1FA-B6A614215681}"/>
          </ac:picMkLst>
        </pc:picChg>
      </pc:sldChg>
      <pc:sldMasterChg chg="delSp mod modSldLayout">
        <pc:chgData name="Jan Widmayer" userId="25bbdb19-185b-4d83-a935-16b076e379af" providerId="ADAL" clId="{86BDAD0A-F99B-4A64-BF13-CE88625CD6B3}" dt="2021-02-06T16:27:35.050" v="258" actId="14100"/>
        <pc:sldMasterMkLst>
          <pc:docMk/>
          <pc:sldMasterMk cId="2900967513" sldId="2147483660"/>
        </pc:sldMasterMkLst>
        <pc:picChg chg="del">
          <ac:chgData name="Jan Widmayer" userId="25bbdb19-185b-4d83-a935-16b076e379af" providerId="ADAL" clId="{86BDAD0A-F99B-4A64-BF13-CE88625CD6B3}" dt="2021-02-06T16:26:58.261" v="253" actId="478"/>
          <ac:picMkLst>
            <pc:docMk/>
            <pc:sldMasterMk cId="2900967513" sldId="2147483660"/>
            <ac:picMk id="13" creationId="{00000000-0000-0000-0000-000000000000}"/>
          </ac:picMkLst>
        </pc:picChg>
        <pc:sldLayoutChg chg="delSp mod">
          <pc:chgData name="Jan Widmayer" userId="25bbdb19-185b-4d83-a935-16b076e379af" providerId="ADAL" clId="{86BDAD0A-F99B-4A64-BF13-CE88625CD6B3}" dt="2021-02-06T16:25:14.494" v="233" actId="478"/>
          <pc:sldLayoutMkLst>
            <pc:docMk/>
            <pc:sldMasterMk cId="2900967513" sldId="2147483660"/>
            <pc:sldLayoutMk cId="3307492028" sldId="2147483661"/>
          </pc:sldLayoutMkLst>
          <pc:picChg chg="del">
            <ac:chgData name="Jan Widmayer" userId="25bbdb19-185b-4d83-a935-16b076e379af" providerId="ADAL" clId="{86BDAD0A-F99B-4A64-BF13-CE88625CD6B3}" dt="2021-02-06T16:25:14.494" v="233" actId="478"/>
            <ac:picMkLst>
              <pc:docMk/>
              <pc:sldMasterMk cId="2900967513" sldId="2147483660"/>
              <pc:sldLayoutMk cId="3307492028" sldId="2147483661"/>
              <ac:picMk id="8" creationId="{00000000-0000-0000-0000-000000000000}"/>
            </ac:picMkLst>
          </pc:picChg>
        </pc:sldLayoutChg>
        <pc:sldLayoutChg chg="delSp modSp mod">
          <pc:chgData name="Jan Widmayer" userId="25bbdb19-185b-4d83-a935-16b076e379af" providerId="ADAL" clId="{86BDAD0A-F99B-4A64-BF13-CE88625CD6B3}" dt="2021-02-06T16:27:35.050" v="258" actId="14100"/>
          <pc:sldLayoutMkLst>
            <pc:docMk/>
            <pc:sldMasterMk cId="2900967513" sldId="2147483660"/>
            <pc:sldLayoutMk cId="1130850379" sldId="2147483664"/>
          </pc:sldLayoutMkLst>
          <pc:picChg chg="mod">
            <ac:chgData name="Jan Widmayer" userId="25bbdb19-185b-4d83-a935-16b076e379af" providerId="ADAL" clId="{86BDAD0A-F99B-4A64-BF13-CE88625CD6B3}" dt="2021-02-06T16:27:35.050" v="258" actId="14100"/>
            <ac:picMkLst>
              <pc:docMk/>
              <pc:sldMasterMk cId="2900967513" sldId="2147483660"/>
              <pc:sldLayoutMk cId="1130850379" sldId="2147483664"/>
              <ac:picMk id="10" creationId="{00000000-0000-0000-0000-000000000000}"/>
            </ac:picMkLst>
          </pc:picChg>
          <pc:picChg chg="del">
            <ac:chgData name="Jan Widmayer" userId="25bbdb19-185b-4d83-a935-16b076e379af" providerId="ADAL" clId="{86BDAD0A-F99B-4A64-BF13-CE88625CD6B3}" dt="2021-02-06T16:27:21.347" v="254" actId="478"/>
            <ac:picMkLst>
              <pc:docMk/>
              <pc:sldMasterMk cId="2900967513" sldId="2147483660"/>
              <pc:sldLayoutMk cId="1130850379" sldId="2147483664"/>
              <ac:picMk id="11" creationId="{00000000-0000-0000-0000-000000000000}"/>
            </ac:picMkLst>
          </pc:picChg>
        </pc:sldLayoutChg>
      </pc:sldMasterChg>
      <pc:sldMasterChg chg="delSp del mod delSldLayout modSldLayout">
        <pc:chgData name="Jan Widmayer" userId="25bbdb19-185b-4d83-a935-16b076e379af" providerId="ADAL" clId="{86BDAD0A-F99B-4A64-BF13-CE88625CD6B3}" dt="2021-02-07T07:57:21.281" v="327" actId="2696"/>
        <pc:sldMasterMkLst>
          <pc:docMk/>
          <pc:sldMasterMk cId="1721424615" sldId="2147483677"/>
        </pc:sldMasterMkLst>
        <pc:picChg chg="del">
          <ac:chgData name="Jan Widmayer" userId="25bbdb19-185b-4d83-a935-16b076e379af" providerId="ADAL" clId="{86BDAD0A-F99B-4A64-BF13-CE88625CD6B3}" dt="2021-02-06T16:30:49.996" v="279" actId="478"/>
          <ac:picMkLst>
            <pc:docMk/>
            <pc:sldMasterMk cId="1721424615" sldId="2147483677"/>
            <ac:picMk id="13" creationId="{00000000-0000-0000-0000-000000000000}"/>
          </ac:picMkLst>
        </pc:picChg>
        <pc:sldLayoutChg chg="delSp del mod">
          <pc:chgData name="Jan Widmayer" userId="25bbdb19-185b-4d83-a935-16b076e379af" providerId="ADAL" clId="{86BDAD0A-F99B-4A64-BF13-CE88625CD6B3}" dt="2021-02-07T07:57:21.234" v="312" actId="2696"/>
          <pc:sldLayoutMkLst>
            <pc:docMk/>
            <pc:sldMasterMk cId="1721424615" sldId="2147483677"/>
            <pc:sldLayoutMk cId="3308687824" sldId="2147483678"/>
          </pc:sldLayoutMkLst>
          <pc:picChg chg="del">
            <ac:chgData name="Jan Widmayer" userId="25bbdb19-185b-4d83-a935-16b076e379af" providerId="ADAL" clId="{86BDAD0A-F99B-4A64-BF13-CE88625CD6B3}" dt="2021-02-06T16:30:52.965" v="280" actId="478"/>
            <ac:picMkLst>
              <pc:docMk/>
              <pc:sldMasterMk cId="1721424615" sldId="2147483677"/>
              <pc:sldLayoutMk cId="3308687824" sldId="2147483678"/>
              <ac:picMk id="8" creationId="{00000000-0000-0000-0000-000000000000}"/>
            </ac:picMkLst>
          </pc:picChg>
        </pc:sldLayoutChg>
        <pc:sldLayoutChg chg="del">
          <pc:chgData name="Jan Widmayer" userId="25bbdb19-185b-4d83-a935-16b076e379af" providerId="ADAL" clId="{86BDAD0A-F99B-4A64-BF13-CE88625CD6B3}" dt="2021-02-07T07:57:21.234" v="313" actId="2696"/>
          <pc:sldLayoutMkLst>
            <pc:docMk/>
            <pc:sldMasterMk cId="1721424615" sldId="2147483677"/>
            <pc:sldLayoutMk cId="2299195910" sldId="2147483679"/>
          </pc:sldLayoutMkLst>
        </pc:sldLayoutChg>
        <pc:sldLayoutChg chg="del">
          <pc:chgData name="Jan Widmayer" userId="25bbdb19-185b-4d83-a935-16b076e379af" providerId="ADAL" clId="{86BDAD0A-F99B-4A64-BF13-CE88625CD6B3}" dt="2021-02-07T07:57:21.250" v="314" actId="2696"/>
          <pc:sldLayoutMkLst>
            <pc:docMk/>
            <pc:sldMasterMk cId="1721424615" sldId="2147483677"/>
            <pc:sldLayoutMk cId="1639430963" sldId="2147483680"/>
          </pc:sldLayoutMkLst>
        </pc:sldLayoutChg>
        <pc:sldLayoutChg chg="del">
          <pc:chgData name="Jan Widmayer" userId="25bbdb19-185b-4d83-a935-16b076e379af" providerId="ADAL" clId="{86BDAD0A-F99B-4A64-BF13-CE88625CD6B3}" dt="2021-02-07T07:57:21.250" v="315" actId="2696"/>
          <pc:sldLayoutMkLst>
            <pc:docMk/>
            <pc:sldMasterMk cId="1721424615" sldId="2147483677"/>
            <pc:sldLayoutMk cId="416412417" sldId="2147483681"/>
          </pc:sldLayoutMkLst>
        </pc:sldLayoutChg>
        <pc:sldLayoutChg chg="del">
          <pc:chgData name="Jan Widmayer" userId="25bbdb19-185b-4d83-a935-16b076e379af" providerId="ADAL" clId="{86BDAD0A-F99B-4A64-BF13-CE88625CD6B3}" dt="2021-02-07T07:57:21.250" v="316" actId="2696"/>
          <pc:sldLayoutMkLst>
            <pc:docMk/>
            <pc:sldMasterMk cId="1721424615" sldId="2147483677"/>
            <pc:sldLayoutMk cId="4047410373" sldId="2147483682"/>
          </pc:sldLayoutMkLst>
        </pc:sldLayoutChg>
        <pc:sldLayoutChg chg="del">
          <pc:chgData name="Jan Widmayer" userId="25bbdb19-185b-4d83-a935-16b076e379af" providerId="ADAL" clId="{86BDAD0A-F99B-4A64-BF13-CE88625CD6B3}" dt="2021-02-07T07:57:21.250" v="317" actId="2696"/>
          <pc:sldLayoutMkLst>
            <pc:docMk/>
            <pc:sldMasterMk cId="1721424615" sldId="2147483677"/>
            <pc:sldLayoutMk cId="3588698265" sldId="2147483683"/>
          </pc:sldLayoutMkLst>
        </pc:sldLayoutChg>
        <pc:sldLayoutChg chg="del">
          <pc:chgData name="Jan Widmayer" userId="25bbdb19-185b-4d83-a935-16b076e379af" providerId="ADAL" clId="{86BDAD0A-F99B-4A64-BF13-CE88625CD6B3}" dt="2021-02-07T07:57:21.250" v="318" actId="2696"/>
          <pc:sldLayoutMkLst>
            <pc:docMk/>
            <pc:sldMasterMk cId="1721424615" sldId="2147483677"/>
            <pc:sldLayoutMk cId="3773546855" sldId="2147483684"/>
          </pc:sldLayoutMkLst>
        </pc:sldLayoutChg>
        <pc:sldLayoutChg chg="del">
          <pc:chgData name="Jan Widmayer" userId="25bbdb19-185b-4d83-a935-16b076e379af" providerId="ADAL" clId="{86BDAD0A-F99B-4A64-BF13-CE88625CD6B3}" dt="2021-02-07T07:57:21.265" v="319" actId="2696"/>
          <pc:sldLayoutMkLst>
            <pc:docMk/>
            <pc:sldMasterMk cId="1721424615" sldId="2147483677"/>
            <pc:sldLayoutMk cId="3202469177" sldId="2147483685"/>
          </pc:sldLayoutMkLst>
        </pc:sldLayoutChg>
        <pc:sldLayoutChg chg="del">
          <pc:chgData name="Jan Widmayer" userId="25bbdb19-185b-4d83-a935-16b076e379af" providerId="ADAL" clId="{86BDAD0A-F99B-4A64-BF13-CE88625CD6B3}" dt="2021-02-07T07:57:21.265" v="320" actId="2696"/>
          <pc:sldLayoutMkLst>
            <pc:docMk/>
            <pc:sldMasterMk cId="1721424615" sldId="2147483677"/>
            <pc:sldLayoutMk cId="3810062608" sldId="2147483686"/>
          </pc:sldLayoutMkLst>
        </pc:sldLayoutChg>
        <pc:sldLayoutChg chg="del">
          <pc:chgData name="Jan Widmayer" userId="25bbdb19-185b-4d83-a935-16b076e379af" providerId="ADAL" clId="{86BDAD0A-F99B-4A64-BF13-CE88625CD6B3}" dt="2021-02-07T07:57:21.265" v="321" actId="2696"/>
          <pc:sldLayoutMkLst>
            <pc:docMk/>
            <pc:sldMasterMk cId="1721424615" sldId="2147483677"/>
            <pc:sldLayoutMk cId="3817628981" sldId="2147483687"/>
          </pc:sldLayoutMkLst>
        </pc:sldLayoutChg>
        <pc:sldLayoutChg chg="del">
          <pc:chgData name="Jan Widmayer" userId="25bbdb19-185b-4d83-a935-16b076e379af" providerId="ADAL" clId="{86BDAD0A-F99B-4A64-BF13-CE88625CD6B3}" dt="2021-02-07T07:57:21.265" v="322" actId="2696"/>
          <pc:sldLayoutMkLst>
            <pc:docMk/>
            <pc:sldMasterMk cId="1721424615" sldId="2147483677"/>
            <pc:sldLayoutMk cId="136850091" sldId="2147483688"/>
          </pc:sldLayoutMkLst>
        </pc:sldLayoutChg>
        <pc:sldLayoutChg chg="del">
          <pc:chgData name="Jan Widmayer" userId="25bbdb19-185b-4d83-a935-16b076e379af" providerId="ADAL" clId="{86BDAD0A-F99B-4A64-BF13-CE88625CD6B3}" dt="2021-02-07T07:57:21.265" v="323" actId="2696"/>
          <pc:sldLayoutMkLst>
            <pc:docMk/>
            <pc:sldMasterMk cId="1721424615" sldId="2147483677"/>
            <pc:sldLayoutMk cId="2648702858" sldId="2147483689"/>
          </pc:sldLayoutMkLst>
        </pc:sldLayoutChg>
        <pc:sldLayoutChg chg="del">
          <pc:chgData name="Jan Widmayer" userId="25bbdb19-185b-4d83-a935-16b076e379af" providerId="ADAL" clId="{86BDAD0A-F99B-4A64-BF13-CE88625CD6B3}" dt="2021-02-07T07:57:21.265" v="324" actId="2696"/>
          <pc:sldLayoutMkLst>
            <pc:docMk/>
            <pc:sldMasterMk cId="1721424615" sldId="2147483677"/>
            <pc:sldLayoutMk cId="2614855889" sldId="2147483690"/>
          </pc:sldLayoutMkLst>
        </pc:sldLayoutChg>
        <pc:sldLayoutChg chg="del">
          <pc:chgData name="Jan Widmayer" userId="25bbdb19-185b-4d83-a935-16b076e379af" providerId="ADAL" clId="{86BDAD0A-F99B-4A64-BF13-CE88625CD6B3}" dt="2021-02-07T07:57:21.265" v="325" actId="2696"/>
          <pc:sldLayoutMkLst>
            <pc:docMk/>
            <pc:sldMasterMk cId="1721424615" sldId="2147483677"/>
            <pc:sldLayoutMk cId="3344308463" sldId="2147483691"/>
          </pc:sldLayoutMkLst>
        </pc:sldLayoutChg>
        <pc:sldLayoutChg chg="delSp del">
          <pc:chgData name="Jan Widmayer" userId="25bbdb19-185b-4d83-a935-16b076e379af" providerId="ADAL" clId="{86BDAD0A-F99B-4A64-BF13-CE88625CD6B3}" dt="2021-02-07T07:57:21.281" v="326" actId="2696"/>
          <pc:sldLayoutMkLst>
            <pc:docMk/>
            <pc:sldMasterMk cId="1721424615" sldId="2147483677"/>
            <pc:sldLayoutMk cId="2661630145" sldId="2147483692"/>
          </pc:sldLayoutMkLst>
          <pc:picChg chg="del">
            <ac:chgData name="Jan Widmayer" userId="25bbdb19-185b-4d83-a935-16b076e379af" providerId="ADAL" clId="{86BDAD0A-F99B-4A64-BF13-CE88625CD6B3}" dt="2021-02-06T16:30:16.906" v="278"/>
            <ac:picMkLst>
              <pc:docMk/>
              <pc:sldMasterMk cId="1721424615" sldId="2147483677"/>
              <pc:sldLayoutMk cId="2661630145" sldId="2147483692"/>
              <ac:picMk id="6" creationId="{00000000-0000-0000-0000-000000000000}"/>
            </ac:picMkLst>
          </pc:picChg>
        </pc:sldLayoutChg>
      </pc:sldMasterChg>
      <pc:sldMasterChg chg="delSp mod modSldLayout">
        <pc:chgData name="Jan Widmayer" userId="25bbdb19-185b-4d83-a935-16b076e379af" providerId="ADAL" clId="{86BDAD0A-F99B-4A64-BF13-CE88625CD6B3}" dt="2021-02-07T07:59:46.835" v="369" actId="478"/>
        <pc:sldMasterMkLst>
          <pc:docMk/>
          <pc:sldMasterMk cId="3450377893" sldId="2147483693"/>
        </pc:sldMasterMkLst>
        <pc:picChg chg="del">
          <ac:chgData name="Jan Widmayer" userId="25bbdb19-185b-4d83-a935-16b076e379af" providerId="ADAL" clId="{86BDAD0A-F99B-4A64-BF13-CE88625CD6B3}" dt="2021-02-07T07:57:23.635" v="328" actId="478"/>
          <ac:picMkLst>
            <pc:docMk/>
            <pc:sldMasterMk cId="3450377893" sldId="2147483693"/>
            <ac:picMk id="13" creationId="{00000000-0000-0000-0000-000000000000}"/>
          </ac:picMkLst>
        </pc:picChg>
        <pc:sldLayoutChg chg="delSp mod">
          <pc:chgData name="Jan Widmayer" userId="25bbdb19-185b-4d83-a935-16b076e379af" providerId="ADAL" clId="{86BDAD0A-F99B-4A64-BF13-CE88625CD6B3}" dt="2021-02-07T07:57:26.317" v="329" actId="478"/>
          <pc:sldLayoutMkLst>
            <pc:docMk/>
            <pc:sldMasterMk cId="3450377893" sldId="2147483693"/>
            <pc:sldLayoutMk cId="773136776" sldId="2147483694"/>
          </pc:sldLayoutMkLst>
          <pc:picChg chg="del">
            <ac:chgData name="Jan Widmayer" userId="25bbdb19-185b-4d83-a935-16b076e379af" providerId="ADAL" clId="{86BDAD0A-F99B-4A64-BF13-CE88625CD6B3}" dt="2021-02-07T07:57:26.317" v="329" actId="478"/>
            <ac:picMkLst>
              <pc:docMk/>
              <pc:sldMasterMk cId="3450377893" sldId="2147483693"/>
              <pc:sldLayoutMk cId="773136776" sldId="2147483694"/>
              <ac:picMk id="8" creationId="{00000000-0000-0000-0000-000000000000}"/>
            </ac:picMkLst>
          </pc:picChg>
        </pc:sldLayoutChg>
        <pc:sldLayoutChg chg="delSp mod">
          <pc:chgData name="Jan Widmayer" userId="25bbdb19-185b-4d83-a935-16b076e379af" providerId="ADAL" clId="{86BDAD0A-F99B-4A64-BF13-CE88625CD6B3}" dt="2021-02-07T07:57:29.739" v="330" actId="478"/>
          <pc:sldLayoutMkLst>
            <pc:docMk/>
            <pc:sldMasterMk cId="3450377893" sldId="2147483693"/>
            <pc:sldLayoutMk cId="324121446" sldId="2147483697"/>
          </pc:sldLayoutMkLst>
          <pc:picChg chg="del">
            <ac:chgData name="Jan Widmayer" userId="25bbdb19-185b-4d83-a935-16b076e379af" providerId="ADAL" clId="{86BDAD0A-F99B-4A64-BF13-CE88625CD6B3}" dt="2021-02-07T07:57:29.739" v="330" actId="478"/>
            <ac:picMkLst>
              <pc:docMk/>
              <pc:sldMasterMk cId="3450377893" sldId="2147483693"/>
              <pc:sldLayoutMk cId="324121446" sldId="2147483697"/>
              <ac:picMk id="11" creationId="{00000000-0000-0000-0000-000000000000}"/>
            </ac:picMkLst>
          </pc:picChg>
        </pc:sldLayoutChg>
        <pc:sldLayoutChg chg="delSp mod">
          <pc:chgData name="Jan Widmayer" userId="25bbdb19-185b-4d83-a935-16b076e379af" providerId="ADAL" clId="{86BDAD0A-F99B-4A64-BF13-CE88625CD6B3}" dt="2021-02-07T07:59:46.835" v="369" actId="478"/>
          <pc:sldLayoutMkLst>
            <pc:docMk/>
            <pc:sldMasterMk cId="3450377893" sldId="2147483693"/>
            <pc:sldLayoutMk cId="439129511" sldId="2147483707"/>
          </pc:sldLayoutMkLst>
          <pc:picChg chg="del">
            <ac:chgData name="Jan Widmayer" userId="25bbdb19-185b-4d83-a935-16b076e379af" providerId="ADAL" clId="{86BDAD0A-F99B-4A64-BF13-CE88625CD6B3}" dt="2021-02-07T07:59:46.835" v="369" actId="478"/>
            <ac:picMkLst>
              <pc:docMk/>
              <pc:sldMasterMk cId="3450377893" sldId="2147483693"/>
              <pc:sldLayoutMk cId="439129511" sldId="2147483707"/>
              <ac:picMk id="2" creationId="{DCDE760C-4096-4C1C-8276-AE80A47AA86D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4635500"/>
            <a:ext cx="7696200" cy="1333348"/>
          </a:xfrm>
          <a:solidFill>
            <a:srgbClr val="285AA5"/>
          </a:solidFill>
        </p:spPr>
        <p:txBody>
          <a:bodyPr anchor="b"/>
          <a:lstStyle>
            <a:lvl1pPr>
              <a:defRPr sz="48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95800" y="5968848"/>
            <a:ext cx="7696200" cy="751456"/>
          </a:xfrm>
          <a:solidFill>
            <a:srgbClr val="285AA5"/>
          </a:solidFill>
        </p:spPr>
        <p:txBody>
          <a:bodyPr anchor="t"/>
          <a:lstStyle>
            <a:lvl1pPr marL="0" indent="0" algn="l">
              <a:buNone/>
              <a:defRPr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13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0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9903690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903690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2192" y="3"/>
            <a:ext cx="1548000" cy="684000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24E598D-AD82-42B9-BE3A-BF6115A22BC5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99036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13025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1110" y="251773"/>
            <a:ext cx="9787804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2000" y="1516200"/>
            <a:ext cx="2160000" cy="4680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404524" cy="4756200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3738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0000" y="251773"/>
            <a:ext cx="9787804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48914" y="6391838"/>
            <a:ext cx="990599" cy="304799"/>
          </a:xfrm>
          <a:prstGeom prst="rect">
            <a:avLst/>
          </a:prstGeom>
        </p:spPr>
        <p:txBody>
          <a:bodyPr/>
          <a:lstStyle/>
          <a:p>
            <a:fld id="{5611AFC5-EEB4-4EE8-90C3-7D35799E1C89}" type="datetimeFigureOut">
              <a:rPr lang="de-CH" smtClean="0"/>
              <a:t>07.02.2021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6640" y="6010729"/>
            <a:ext cx="838199" cy="767687"/>
          </a:xfrm>
          <a:prstGeom prst="rect">
            <a:avLst/>
          </a:prstGeom>
        </p:spPr>
        <p:txBody>
          <a:bodyPr/>
          <a:lstStyle/>
          <a:p>
            <a:fld id="{C5B2BD68-586F-41DD-ADB5-764F22AB28CD}" type="slidenum">
              <a:rPr lang="de-CH" smtClean="0"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2192" y="2"/>
            <a:ext cx="1599126" cy="6857998"/>
          </a:xfrm>
          <a:prstGeom prst="rect">
            <a:avLst/>
          </a:prstGeom>
        </p:spPr>
      </p:pic>
      <p:sp>
        <p:nvSpPr>
          <p:cNvPr id="7" name="Inhaltsplatzhalter 5"/>
          <p:cNvSpPr>
            <a:spLocks noGrp="1"/>
          </p:cNvSpPr>
          <p:nvPr>
            <p:ph idx="1"/>
          </p:nvPr>
        </p:nvSpPr>
        <p:spPr>
          <a:xfrm>
            <a:off x="561110" y="1397156"/>
            <a:ext cx="9787804" cy="4698843"/>
          </a:xfrm>
          <a:gradFill>
            <a:gsLst>
              <a:gs pos="77000">
                <a:srgbClr val="285AA5">
                  <a:alpha val="82000"/>
                </a:srgbClr>
              </a:gs>
              <a:gs pos="100000">
                <a:srgbClr val="C8D7F0">
                  <a:lumMod val="88000"/>
                </a:srgbClr>
              </a:gs>
              <a:gs pos="0">
                <a:srgbClr val="285AA5"/>
              </a:gs>
            </a:gsLst>
            <a:lin ang="5400000" scaled="1"/>
          </a:gradFill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04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0000" y="252000"/>
            <a:ext cx="11011765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5"/>
          <p:cNvSpPr>
            <a:spLocks noGrp="1"/>
          </p:cNvSpPr>
          <p:nvPr>
            <p:ph idx="1"/>
          </p:nvPr>
        </p:nvSpPr>
        <p:spPr>
          <a:xfrm>
            <a:off x="540000" y="1440000"/>
            <a:ext cx="11011765" cy="4698843"/>
          </a:xfrm>
          <a:gradFill>
            <a:gsLst>
              <a:gs pos="77000">
                <a:srgbClr val="285AA5">
                  <a:alpha val="82000"/>
                </a:srgbClr>
              </a:gs>
              <a:gs pos="100000">
                <a:srgbClr val="C8D7F0">
                  <a:lumMod val="88000"/>
                </a:srgbClr>
              </a:gs>
              <a:gs pos="0">
                <a:srgbClr val="285AA5"/>
              </a:gs>
            </a:gsLst>
            <a:lin ang="5400000" scaled="1"/>
          </a:gradFill>
        </p:spPr>
        <p:txBody>
          <a:bodyPr/>
          <a:lstStyle>
            <a:lvl1pPr marL="342900" indent="-3429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1pPr>
            <a:lvl2pPr marL="622300" indent="-2667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2pPr>
            <a:lvl3pPr marL="901700" indent="-2286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3pPr>
            <a:lvl4pPr marL="1168400" indent="-2286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4pPr>
            <a:lvl5pPr marL="1435100" indent="-2286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739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39129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3400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11176284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2549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11176284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11176284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E3D1069-831E-4683-9E31-5D265A84421D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111762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4302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9294090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294090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" name="Grafik 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5633" y="1401941"/>
            <a:ext cx="2160000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softEdge rad="63500"/>
          </a:effectLst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BE256C5-FB4B-449C-B5FA-477CAB6E92B4}"/>
              </a:ext>
            </a:extLst>
          </p:cNvPr>
          <p:cNvCxnSpPr/>
          <p:nvPr/>
        </p:nvCxnSpPr>
        <p:spPr>
          <a:xfrm>
            <a:off x="540000" y="1190625"/>
            <a:ext cx="92940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4121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el und Inhalt">
    <p:bg>
      <p:bgPr>
        <a:solidFill>
          <a:srgbClr val="285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10" y="1397156"/>
            <a:ext cx="9404524" cy="4575629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" name="Grafik 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2000" y="1334285"/>
            <a:ext cx="2160000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975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9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99" y="249768"/>
            <a:ext cx="9830665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830665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0828" y="0"/>
            <a:ext cx="1548000" cy="68883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softEdge rad="63500"/>
          </a:effec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16758-139F-4E7C-9F7D-91A0219228B2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98306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17987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7_Titel und Inhalt">
    <p:bg>
      <p:bgPr>
        <a:solidFill>
          <a:srgbClr val="C8D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9404524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404524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0828" y="0"/>
            <a:ext cx="1541172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softEdge rad="63500"/>
          </a:effec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D34053D-F1D7-4275-ACF5-32F96EB6BA5E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9404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5056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8_Titel und Inhalt">
    <p:bg>
      <p:bgPr>
        <a:solidFill>
          <a:srgbClr val="C8D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9425634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404524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2192" y="2"/>
            <a:ext cx="1599126" cy="6857998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CD32FFF-F6EB-4AB1-B968-3C3C0B88F909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94256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55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1_Titel und Inhalt">
    <p:bg>
      <p:bgPr>
        <a:solidFill>
          <a:srgbClr val="C8D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11091384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99" y="1440000"/>
            <a:ext cx="11066543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B20BE11-A4F8-4889-AD60-FAE91295BE3E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110913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427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40000" y="249768"/>
            <a:ext cx="9294090" cy="706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440000"/>
            <a:ext cx="10975725" cy="410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09" y="6391838"/>
            <a:ext cx="1095461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rgbClr val="285AA5"/>
                </a:solidFill>
              </a:defRPr>
            </a:lvl1pPr>
          </a:lstStyle>
          <a:p>
            <a:endParaRPr lang="de-CH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43C6DBE-27B8-4B31-AC1F-F782A2D0376A}"/>
              </a:ext>
            </a:extLst>
          </p:cNvPr>
          <p:cNvCxnSpPr/>
          <p:nvPr/>
        </p:nvCxnSpPr>
        <p:spPr>
          <a:xfrm>
            <a:off x="540000" y="1190625"/>
            <a:ext cx="92940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7"/>
    </p:custDataLst>
    <p:extLst>
      <p:ext uri="{BB962C8B-B14F-4D97-AF65-F5344CB8AC3E}">
        <p14:creationId xmlns:p14="http://schemas.microsoft.com/office/powerpoint/2010/main" val="345037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285AA5"/>
          </a:solidFill>
          <a:latin typeface="Calibri Light" panose="020F03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2400" b="0" i="0" kern="1200">
          <a:solidFill>
            <a:srgbClr val="285AA5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667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2000" b="0" i="0" kern="1200">
          <a:solidFill>
            <a:srgbClr val="285AA5"/>
          </a:solidFill>
          <a:latin typeface="Calibri Light" panose="020F0302020204030204" pitchFamily="34" charset="0"/>
          <a:ea typeface="+mn-ea"/>
          <a:cs typeface="+mn-cs"/>
        </a:defRPr>
      </a:lvl2pPr>
      <a:lvl3pPr marL="901700" indent="-2286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1800" b="0" i="0" kern="1200">
          <a:solidFill>
            <a:srgbClr val="285AA5"/>
          </a:solidFill>
          <a:latin typeface="Calibri Light" panose="020F0302020204030204" pitchFamily="34" charset="0"/>
          <a:ea typeface="+mn-ea"/>
          <a:cs typeface="+mn-cs"/>
        </a:defRPr>
      </a:lvl3pPr>
      <a:lvl4pPr marL="1168400" indent="-2286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1600" b="0" i="0" kern="1200">
          <a:solidFill>
            <a:srgbClr val="285AA5"/>
          </a:solidFill>
          <a:latin typeface="Calibri Light" panose="020F0302020204030204" pitchFamily="34" charset="0"/>
          <a:ea typeface="+mn-ea"/>
          <a:cs typeface="+mn-cs"/>
        </a:defRPr>
      </a:lvl4pPr>
      <a:lvl5pPr marL="1435100" indent="-2286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1600" b="0" i="0" kern="1200">
          <a:solidFill>
            <a:srgbClr val="285AA5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svg"/><Relationship Id="rId2" Type="http://schemas.openxmlformats.org/officeDocument/2006/relationships/video" Target="https://www.youtube.com/embed/4TgeSQdtV-Q?feature=oembed" TargetMode="External"/><Relationship Id="rId1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svg"/><Relationship Id="rId2" Type="http://schemas.openxmlformats.org/officeDocument/2006/relationships/video" Target="https://www.youtube.com/embed/4TgeSQdtV-Q?feature=oembed" TargetMode="Externa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CC652-DE4D-497B-8A8E-67775E995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5800" y="4635500"/>
            <a:ext cx="7696200" cy="1027545"/>
          </a:xfrm>
        </p:spPr>
        <p:txBody>
          <a:bodyPr/>
          <a:lstStyle/>
          <a:p>
            <a:r>
              <a:rPr lang="de-CH" dirty="0"/>
              <a:t>Projekt «Wer wird Millionär»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7691FB-B137-4F0E-8FE7-36A8D8C27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5800" y="5663045"/>
            <a:ext cx="7696200" cy="1194955"/>
          </a:xfrm>
        </p:spPr>
        <p:txBody>
          <a:bodyPr>
            <a:normAutofit fontScale="70000" lnSpcReduction="20000"/>
          </a:bodyPr>
          <a:lstStyle/>
          <a:p>
            <a:r>
              <a:rPr lang="de-CH" sz="3400" dirty="0"/>
              <a:t>GYMINF Modul «Softwaretechnik» | Frühjahr 2021</a:t>
            </a:r>
          </a:p>
          <a:p>
            <a:endParaRPr lang="de-CH" sz="2900" dirty="0"/>
          </a:p>
          <a:p>
            <a:pPr algn="l"/>
            <a:r>
              <a:rPr lang="en-US" sz="1700" b="0" i="0" dirty="0">
                <a:effectLst/>
                <a:latin typeface="-apple-system"/>
              </a:rPr>
              <a:t>Christoph Borner | Michael Brand | Michael </a:t>
            </a:r>
            <a:r>
              <a:rPr lang="en-US" sz="1700" b="0" i="0" dirty="0" err="1">
                <a:effectLst/>
                <a:latin typeface="-apple-system"/>
              </a:rPr>
              <a:t>Pfyl</a:t>
            </a:r>
            <a:r>
              <a:rPr lang="en-US" sz="1700" b="0" i="0" dirty="0">
                <a:effectLst/>
                <a:latin typeface="-apple-system"/>
              </a:rPr>
              <a:t> | Marcel Pilloud | Markus Teuffel | Jan Widmayer</a:t>
            </a:r>
          </a:p>
          <a:p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85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3CC"/>
            </a:gs>
            <a:gs pos="21000">
              <a:schemeClr val="accent1">
                <a:lumMod val="60000"/>
                <a:lumOff val="40000"/>
              </a:schemeClr>
            </a:gs>
            <a:gs pos="79000">
              <a:srgbClr val="6484DD"/>
            </a:gs>
            <a:gs pos="35000">
              <a:srgbClr val="0033CC"/>
            </a:gs>
            <a:gs pos="100000">
              <a:srgbClr val="0033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9E26766-C34B-49AC-B1C3-8825C4220602}"/>
              </a:ext>
            </a:extLst>
          </p:cNvPr>
          <p:cNvGrpSpPr/>
          <p:nvPr/>
        </p:nvGrpSpPr>
        <p:grpSpPr>
          <a:xfrm>
            <a:off x="1350424" y="2854234"/>
            <a:ext cx="7642225" cy="3440692"/>
            <a:chOff x="1350424" y="2854234"/>
            <a:chExt cx="7642225" cy="3440692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FF7C479-FF17-4437-99C5-EFD28A289467}"/>
                </a:ext>
              </a:extLst>
            </p:cNvPr>
            <p:cNvSpPr/>
            <p:nvPr/>
          </p:nvSpPr>
          <p:spPr>
            <a:xfrm>
              <a:off x="1350424" y="3454889"/>
              <a:ext cx="7642225" cy="2840037"/>
            </a:xfrm>
            <a:prstGeom prst="rect">
              <a:avLst/>
            </a:prstGeom>
            <a:noFill/>
          </p:spPr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EB750F8E-9D79-46E8-AF3B-A9BC2A74ECCA}"/>
                </a:ext>
              </a:extLst>
            </p:cNvPr>
            <p:cNvSpPr/>
            <p:nvPr/>
          </p:nvSpPr>
          <p:spPr>
            <a:xfrm>
              <a:off x="1353245" y="2854234"/>
              <a:ext cx="7636582" cy="1461224"/>
            </a:xfrm>
            <a:custGeom>
              <a:avLst/>
              <a:gdLst>
                <a:gd name="connsiteX0" fmla="*/ 0 w 7636582"/>
                <a:gd name="connsiteY0" fmla="*/ 85978 h 859776"/>
                <a:gd name="connsiteX1" fmla="*/ 85978 w 7636582"/>
                <a:gd name="connsiteY1" fmla="*/ 0 h 859776"/>
                <a:gd name="connsiteX2" fmla="*/ 7550604 w 7636582"/>
                <a:gd name="connsiteY2" fmla="*/ 0 h 859776"/>
                <a:gd name="connsiteX3" fmla="*/ 7636582 w 7636582"/>
                <a:gd name="connsiteY3" fmla="*/ 85978 h 859776"/>
                <a:gd name="connsiteX4" fmla="*/ 7636582 w 7636582"/>
                <a:gd name="connsiteY4" fmla="*/ 773798 h 859776"/>
                <a:gd name="connsiteX5" fmla="*/ 7550604 w 7636582"/>
                <a:gd name="connsiteY5" fmla="*/ 859776 h 859776"/>
                <a:gd name="connsiteX6" fmla="*/ 85978 w 7636582"/>
                <a:gd name="connsiteY6" fmla="*/ 859776 h 859776"/>
                <a:gd name="connsiteX7" fmla="*/ 0 w 7636582"/>
                <a:gd name="connsiteY7" fmla="*/ 773798 h 859776"/>
                <a:gd name="connsiteX8" fmla="*/ 0 w 7636582"/>
                <a:gd name="connsiteY8" fmla="*/ 85978 h 85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36582" h="859776">
                  <a:moveTo>
                    <a:pt x="0" y="85978"/>
                  </a:moveTo>
                  <a:cubicBezTo>
                    <a:pt x="0" y="38494"/>
                    <a:pt x="38494" y="0"/>
                    <a:pt x="85978" y="0"/>
                  </a:cubicBezTo>
                  <a:lnTo>
                    <a:pt x="7550604" y="0"/>
                  </a:lnTo>
                  <a:cubicBezTo>
                    <a:pt x="7598088" y="0"/>
                    <a:pt x="7636582" y="38494"/>
                    <a:pt x="7636582" y="85978"/>
                  </a:cubicBezTo>
                  <a:lnTo>
                    <a:pt x="7636582" y="773798"/>
                  </a:lnTo>
                  <a:cubicBezTo>
                    <a:pt x="7636582" y="821282"/>
                    <a:pt x="7598088" y="859776"/>
                    <a:pt x="7550604" y="859776"/>
                  </a:cubicBezTo>
                  <a:lnTo>
                    <a:pt x="85978" y="859776"/>
                  </a:lnTo>
                  <a:cubicBezTo>
                    <a:pt x="38494" y="859776"/>
                    <a:pt x="0" y="821282"/>
                    <a:pt x="0" y="773798"/>
                  </a:cubicBezTo>
                  <a:lnTo>
                    <a:pt x="0" y="85978"/>
                  </a:lnTo>
                  <a:close/>
                </a:path>
              </a:pathLst>
            </a:cu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622" tIns="116622" rIns="116622" bIns="11662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Wie </a:t>
              </a:r>
              <a:r>
                <a:rPr lang="en-US" altLang="de-DE" sz="2400" b="0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heissen</a:t>
              </a: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 die </a:t>
              </a:r>
              <a:r>
                <a:rPr lang="en-US" altLang="de-DE" sz="2400" b="0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Vermögensanteile</a:t>
              </a: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altLang="de-DE" sz="2400" b="0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welche</a:t>
              </a: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de-DE" sz="2400" b="0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innerhalb</a:t>
              </a: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de-DE" sz="2400" b="0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eines</a:t>
              </a: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de-DE" sz="2400" b="0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Jahres</a:t>
              </a: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de-DE" sz="2400" b="0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verflüssigt</a:t>
              </a: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de-DE" sz="2400" b="0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werden</a:t>
              </a: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de-DE" sz="2400" b="0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können</a:t>
              </a: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lang="de-CH" sz="2400" b="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DE483FB-207F-41E8-B9BD-D44FFAFDAA86}"/>
                </a:ext>
              </a:extLst>
            </p:cNvPr>
            <p:cNvSpPr/>
            <p:nvPr/>
          </p:nvSpPr>
          <p:spPr>
            <a:xfrm>
              <a:off x="1353245" y="4445019"/>
              <a:ext cx="3664387" cy="859776"/>
            </a:xfrm>
            <a:custGeom>
              <a:avLst/>
              <a:gdLst>
                <a:gd name="connsiteX0" fmla="*/ 0 w 3664387"/>
                <a:gd name="connsiteY0" fmla="*/ 85978 h 859776"/>
                <a:gd name="connsiteX1" fmla="*/ 85978 w 3664387"/>
                <a:gd name="connsiteY1" fmla="*/ 0 h 859776"/>
                <a:gd name="connsiteX2" fmla="*/ 3578409 w 3664387"/>
                <a:gd name="connsiteY2" fmla="*/ 0 h 859776"/>
                <a:gd name="connsiteX3" fmla="*/ 3664387 w 3664387"/>
                <a:gd name="connsiteY3" fmla="*/ 85978 h 859776"/>
                <a:gd name="connsiteX4" fmla="*/ 3664387 w 3664387"/>
                <a:gd name="connsiteY4" fmla="*/ 773798 h 859776"/>
                <a:gd name="connsiteX5" fmla="*/ 3578409 w 3664387"/>
                <a:gd name="connsiteY5" fmla="*/ 859776 h 859776"/>
                <a:gd name="connsiteX6" fmla="*/ 85978 w 3664387"/>
                <a:gd name="connsiteY6" fmla="*/ 859776 h 859776"/>
                <a:gd name="connsiteX7" fmla="*/ 0 w 3664387"/>
                <a:gd name="connsiteY7" fmla="*/ 773798 h 859776"/>
                <a:gd name="connsiteX8" fmla="*/ 0 w 3664387"/>
                <a:gd name="connsiteY8" fmla="*/ 85978 h 85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387" h="859776">
                  <a:moveTo>
                    <a:pt x="0" y="85978"/>
                  </a:moveTo>
                  <a:cubicBezTo>
                    <a:pt x="0" y="38494"/>
                    <a:pt x="38494" y="0"/>
                    <a:pt x="85978" y="0"/>
                  </a:cubicBezTo>
                  <a:lnTo>
                    <a:pt x="3578409" y="0"/>
                  </a:lnTo>
                  <a:cubicBezTo>
                    <a:pt x="3625893" y="0"/>
                    <a:pt x="3664387" y="38494"/>
                    <a:pt x="3664387" y="85978"/>
                  </a:cubicBezTo>
                  <a:lnTo>
                    <a:pt x="3664387" y="773798"/>
                  </a:lnTo>
                  <a:cubicBezTo>
                    <a:pt x="3664387" y="821282"/>
                    <a:pt x="3625893" y="859776"/>
                    <a:pt x="3578409" y="859776"/>
                  </a:cubicBezTo>
                  <a:lnTo>
                    <a:pt x="85978" y="859776"/>
                  </a:lnTo>
                  <a:cubicBezTo>
                    <a:pt x="38494" y="859776"/>
                    <a:pt x="0" y="821282"/>
                    <a:pt x="0" y="773798"/>
                  </a:cubicBezTo>
                  <a:lnTo>
                    <a:pt x="0" y="85978"/>
                  </a:lnTo>
                  <a:close/>
                </a:path>
              </a:pathLst>
            </a:cu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622" tIns="116622" rIns="116622" bIns="11662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de-DE" sz="2400" b="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A. Liquide Mittel</a:t>
              </a:r>
              <a:endParaRPr lang="de-CH" sz="2400" b="0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EF30D196-6320-4810-B7E2-10CB84E0EF90}"/>
                </a:ext>
              </a:extLst>
            </p:cNvPr>
            <p:cNvSpPr/>
            <p:nvPr/>
          </p:nvSpPr>
          <p:spPr>
            <a:xfrm>
              <a:off x="1353245" y="5434355"/>
              <a:ext cx="3664387" cy="859776"/>
            </a:xfrm>
            <a:custGeom>
              <a:avLst/>
              <a:gdLst>
                <a:gd name="connsiteX0" fmla="*/ 0 w 3664387"/>
                <a:gd name="connsiteY0" fmla="*/ 85978 h 859776"/>
                <a:gd name="connsiteX1" fmla="*/ 85978 w 3664387"/>
                <a:gd name="connsiteY1" fmla="*/ 0 h 859776"/>
                <a:gd name="connsiteX2" fmla="*/ 3578409 w 3664387"/>
                <a:gd name="connsiteY2" fmla="*/ 0 h 859776"/>
                <a:gd name="connsiteX3" fmla="*/ 3664387 w 3664387"/>
                <a:gd name="connsiteY3" fmla="*/ 85978 h 859776"/>
                <a:gd name="connsiteX4" fmla="*/ 3664387 w 3664387"/>
                <a:gd name="connsiteY4" fmla="*/ 773798 h 859776"/>
                <a:gd name="connsiteX5" fmla="*/ 3578409 w 3664387"/>
                <a:gd name="connsiteY5" fmla="*/ 859776 h 859776"/>
                <a:gd name="connsiteX6" fmla="*/ 85978 w 3664387"/>
                <a:gd name="connsiteY6" fmla="*/ 859776 h 859776"/>
                <a:gd name="connsiteX7" fmla="*/ 0 w 3664387"/>
                <a:gd name="connsiteY7" fmla="*/ 773798 h 859776"/>
                <a:gd name="connsiteX8" fmla="*/ 0 w 3664387"/>
                <a:gd name="connsiteY8" fmla="*/ 85978 h 85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387" h="859776">
                  <a:moveTo>
                    <a:pt x="0" y="85978"/>
                  </a:moveTo>
                  <a:cubicBezTo>
                    <a:pt x="0" y="38494"/>
                    <a:pt x="38494" y="0"/>
                    <a:pt x="85978" y="0"/>
                  </a:cubicBezTo>
                  <a:lnTo>
                    <a:pt x="3578409" y="0"/>
                  </a:lnTo>
                  <a:cubicBezTo>
                    <a:pt x="3625893" y="0"/>
                    <a:pt x="3664387" y="38494"/>
                    <a:pt x="3664387" y="85978"/>
                  </a:cubicBezTo>
                  <a:lnTo>
                    <a:pt x="3664387" y="773798"/>
                  </a:lnTo>
                  <a:cubicBezTo>
                    <a:pt x="3664387" y="821282"/>
                    <a:pt x="3625893" y="859776"/>
                    <a:pt x="3578409" y="859776"/>
                  </a:cubicBezTo>
                  <a:lnTo>
                    <a:pt x="85978" y="859776"/>
                  </a:lnTo>
                  <a:cubicBezTo>
                    <a:pt x="38494" y="859776"/>
                    <a:pt x="0" y="821282"/>
                    <a:pt x="0" y="773798"/>
                  </a:cubicBezTo>
                  <a:lnTo>
                    <a:pt x="0" y="85978"/>
                  </a:lnTo>
                  <a:close/>
                </a:path>
              </a:pathLst>
            </a:cu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622" tIns="116622" rIns="116622" bIns="11662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40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C. Anlagevermögen</a:t>
              </a: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AD638594-8320-4376-8A13-639E65826BCE}"/>
                </a:ext>
              </a:extLst>
            </p:cNvPr>
            <p:cNvSpPr/>
            <p:nvPr/>
          </p:nvSpPr>
          <p:spPr>
            <a:xfrm>
              <a:off x="5325440" y="4445019"/>
              <a:ext cx="3664387" cy="859776"/>
            </a:xfrm>
            <a:custGeom>
              <a:avLst/>
              <a:gdLst>
                <a:gd name="connsiteX0" fmla="*/ 0 w 3664387"/>
                <a:gd name="connsiteY0" fmla="*/ 85978 h 859776"/>
                <a:gd name="connsiteX1" fmla="*/ 85978 w 3664387"/>
                <a:gd name="connsiteY1" fmla="*/ 0 h 859776"/>
                <a:gd name="connsiteX2" fmla="*/ 3578409 w 3664387"/>
                <a:gd name="connsiteY2" fmla="*/ 0 h 859776"/>
                <a:gd name="connsiteX3" fmla="*/ 3664387 w 3664387"/>
                <a:gd name="connsiteY3" fmla="*/ 85978 h 859776"/>
                <a:gd name="connsiteX4" fmla="*/ 3664387 w 3664387"/>
                <a:gd name="connsiteY4" fmla="*/ 773798 h 859776"/>
                <a:gd name="connsiteX5" fmla="*/ 3578409 w 3664387"/>
                <a:gd name="connsiteY5" fmla="*/ 859776 h 859776"/>
                <a:gd name="connsiteX6" fmla="*/ 85978 w 3664387"/>
                <a:gd name="connsiteY6" fmla="*/ 859776 h 859776"/>
                <a:gd name="connsiteX7" fmla="*/ 0 w 3664387"/>
                <a:gd name="connsiteY7" fmla="*/ 773798 h 859776"/>
                <a:gd name="connsiteX8" fmla="*/ 0 w 3664387"/>
                <a:gd name="connsiteY8" fmla="*/ 85978 h 85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387" h="859776">
                  <a:moveTo>
                    <a:pt x="0" y="85978"/>
                  </a:moveTo>
                  <a:cubicBezTo>
                    <a:pt x="0" y="38494"/>
                    <a:pt x="38494" y="0"/>
                    <a:pt x="85978" y="0"/>
                  </a:cubicBezTo>
                  <a:lnTo>
                    <a:pt x="3578409" y="0"/>
                  </a:lnTo>
                  <a:cubicBezTo>
                    <a:pt x="3625893" y="0"/>
                    <a:pt x="3664387" y="38494"/>
                    <a:pt x="3664387" y="85978"/>
                  </a:cubicBezTo>
                  <a:lnTo>
                    <a:pt x="3664387" y="773798"/>
                  </a:lnTo>
                  <a:cubicBezTo>
                    <a:pt x="3664387" y="821282"/>
                    <a:pt x="3625893" y="859776"/>
                    <a:pt x="3578409" y="859776"/>
                  </a:cubicBezTo>
                  <a:lnTo>
                    <a:pt x="85978" y="859776"/>
                  </a:lnTo>
                  <a:cubicBezTo>
                    <a:pt x="38494" y="859776"/>
                    <a:pt x="0" y="821282"/>
                    <a:pt x="0" y="773798"/>
                  </a:cubicBezTo>
                  <a:lnTo>
                    <a:pt x="0" y="85978"/>
                  </a:lnTo>
                  <a:close/>
                </a:path>
              </a:pathLst>
            </a:cu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622" tIns="116622" rIns="116622" bIns="11662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40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B. Kurzfristiges Fremdkapital</a:t>
              </a: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5BF84C6-2FF6-463B-909E-A449D104A834}"/>
                </a:ext>
              </a:extLst>
            </p:cNvPr>
            <p:cNvSpPr/>
            <p:nvPr/>
          </p:nvSpPr>
          <p:spPr>
            <a:xfrm>
              <a:off x="5292387" y="5435149"/>
              <a:ext cx="3664387" cy="859776"/>
            </a:xfrm>
            <a:custGeom>
              <a:avLst/>
              <a:gdLst>
                <a:gd name="connsiteX0" fmla="*/ 0 w 3664387"/>
                <a:gd name="connsiteY0" fmla="*/ 85978 h 859776"/>
                <a:gd name="connsiteX1" fmla="*/ 85978 w 3664387"/>
                <a:gd name="connsiteY1" fmla="*/ 0 h 859776"/>
                <a:gd name="connsiteX2" fmla="*/ 3578409 w 3664387"/>
                <a:gd name="connsiteY2" fmla="*/ 0 h 859776"/>
                <a:gd name="connsiteX3" fmla="*/ 3664387 w 3664387"/>
                <a:gd name="connsiteY3" fmla="*/ 85978 h 859776"/>
                <a:gd name="connsiteX4" fmla="*/ 3664387 w 3664387"/>
                <a:gd name="connsiteY4" fmla="*/ 773798 h 859776"/>
                <a:gd name="connsiteX5" fmla="*/ 3578409 w 3664387"/>
                <a:gd name="connsiteY5" fmla="*/ 859776 h 859776"/>
                <a:gd name="connsiteX6" fmla="*/ 85978 w 3664387"/>
                <a:gd name="connsiteY6" fmla="*/ 859776 h 859776"/>
                <a:gd name="connsiteX7" fmla="*/ 0 w 3664387"/>
                <a:gd name="connsiteY7" fmla="*/ 773798 h 859776"/>
                <a:gd name="connsiteX8" fmla="*/ 0 w 3664387"/>
                <a:gd name="connsiteY8" fmla="*/ 85978 h 85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4387" h="859776">
                  <a:moveTo>
                    <a:pt x="0" y="85978"/>
                  </a:moveTo>
                  <a:cubicBezTo>
                    <a:pt x="0" y="38494"/>
                    <a:pt x="38494" y="0"/>
                    <a:pt x="85978" y="0"/>
                  </a:cubicBezTo>
                  <a:lnTo>
                    <a:pt x="3578409" y="0"/>
                  </a:lnTo>
                  <a:cubicBezTo>
                    <a:pt x="3625893" y="0"/>
                    <a:pt x="3664387" y="38494"/>
                    <a:pt x="3664387" y="85978"/>
                  </a:cubicBezTo>
                  <a:lnTo>
                    <a:pt x="3664387" y="773798"/>
                  </a:lnTo>
                  <a:cubicBezTo>
                    <a:pt x="3664387" y="821282"/>
                    <a:pt x="3625893" y="859776"/>
                    <a:pt x="3578409" y="859776"/>
                  </a:cubicBezTo>
                  <a:lnTo>
                    <a:pt x="85978" y="859776"/>
                  </a:lnTo>
                  <a:cubicBezTo>
                    <a:pt x="38494" y="859776"/>
                    <a:pt x="0" y="821282"/>
                    <a:pt x="0" y="773798"/>
                  </a:cubicBezTo>
                  <a:lnTo>
                    <a:pt x="0" y="85978"/>
                  </a:lnTo>
                  <a:close/>
                </a:path>
              </a:pathLst>
            </a:cu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622" tIns="116622" rIns="116622" bIns="11662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400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D. Umlaufvermögen</a:t>
              </a:r>
            </a:p>
          </p:txBody>
        </p:sp>
      </p:grp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B02830C-5A01-4979-B5D0-EE003F22795B}"/>
              </a:ext>
            </a:extLst>
          </p:cNvPr>
          <p:cNvSpPr/>
          <p:nvPr/>
        </p:nvSpPr>
        <p:spPr>
          <a:xfrm>
            <a:off x="9480099" y="1178849"/>
            <a:ext cx="2318994" cy="5251958"/>
          </a:xfrm>
          <a:prstGeom prst="roundRect">
            <a:avLst/>
          </a:prstGeom>
          <a:gradFill>
            <a:gsLst>
              <a:gs pos="0">
                <a:srgbClr val="0033CC"/>
              </a:gs>
              <a:gs pos="11000">
                <a:schemeClr val="accent1">
                  <a:lumMod val="60000"/>
                  <a:lumOff val="40000"/>
                </a:schemeClr>
              </a:gs>
              <a:gs pos="79000">
                <a:srgbClr val="6484DD"/>
              </a:gs>
              <a:gs pos="29000">
                <a:srgbClr val="0033CC"/>
              </a:gs>
              <a:gs pos="100000">
                <a:srgbClr val="0033CC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2F4757B-1129-4AD7-876A-9D226D83D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383948"/>
              </p:ext>
            </p:extLst>
          </p:nvPr>
        </p:nvGraphicFramePr>
        <p:xfrm>
          <a:off x="9797117" y="1442974"/>
          <a:ext cx="1749782" cy="4803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862">
                  <a:extLst>
                    <a:ext uri="{9D8B030D-6E8A-4147-A177-3AD203B41FA5}">
                      <a16:colId xmlns:a16="http://schemas.microsoft.com/office/drawing/2014/main" val="3034966227"/>
                    </a:ext>
                  </a:extLst>
                </a:gridCol>
                <a:gridCol w="587449">
                  <a:extLst>
                    <a:ext uri="{9D8B030D-6E8A-4147-A177-3AD203B41FA5}">
                      <a16:colId xmlns:a16="http://schemas.microsoft.com/office/drawing/2014/main" val="784589599"/>
                    </a:ext>
                  </a:extLst>
                </a:gridCol>
                <a:gridCol w="737471">
                  <a:extLst>
                    <a:ext uri="{9D8B030D-6E8A-4147-A177-3AD203B41FA5}">
                      <a16:colId xmlns:a16="http://schemas.microsoft.com/office/drawing/2014/main" val="2902448351"/>
                    </a:ext>
                  </a:extLst>
                </a:gridCol>
              </a:tblGrid>
              <a:tr h="354424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1000000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268830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318507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125000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04441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64000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87123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32000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5117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10845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40763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17593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23075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510558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11496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21117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429081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39082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483016"/>
                  </a:ext>
                </a:extLst>
              </a:tr>
            </a:tbl>
          </a:graphicData>
        </a:graphic>
      </p:graphicFrame>
      <p:sp>
        <p:nvSpPr>
          <p:cNvPr id="7" name="Ellipse 6">
            <a:extLst>
              <a:ext uri="{FF2B5EF4-FFF2-40B4-BE49-F238E27FC236}">
                <a16:creationId xmlns:a16="http://schemas.microsoft.com/office/drawing/2014/main" id="{D4954362-3C2A-427B-8692-AB08B1D784CC}"/>
              </a:ext>
            </a:extLst>
          </p:cNvPr>
          <p:cNvSpPr/>
          <p:nvPr/>
        </p:nvSpPr>
        <p:spPr>
          <a:xfrm>
            <a:off x="1351158" y="1733442"/>
            <a:ext cx="1416423" cy="613434"/>
          </a:xfrm>
          <a:prstGeom prst="ellipse">
            <a:avLst/>
          </a:pr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b="1" dirty="0"/>
              <a:t>50 : 50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0590B40-E019-4D9F-8A44-B7DF0F7EAA70}"/>
              </a:ext>
            </a:extLst>
          </p:cNvPr>
          <p:cNvGrpSpPr/>
          <p:nvPr/>
        </p:nvGrpSpPr>
        <p:grpSpPr>
          <a:xfrm>
            <a:off x="3426181" y="1631387"/>
            <a:ext cx="1416423" cy="817544"/>
            <a:chOff x="2832755" y="2544078"/>
            <a:chExt cx="1416423" cy="81754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29B4CFA-CC0B-4B0E-A1C5-04485C09344C}"/>
                </a:ext>
              </a:extLst>
            </p:cNvPr>
            <p:cNvSpPr/>
            <p:nvPr/>
          </p:nvSpPr>
          <p:spPr>
            <a:xfrm>
              <a:off x="2832755" y="2653553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0" name="Grafik 9" descr="Benutzer mit einfarbiger Füllung">
              <a:extLst>
                <a:ext uri="{FF2B5EF4-FFF2-40B4-BE49-F238E27FC236}">
                  <a16:creationId xmlns:a16="http://schemas.microsoft.com/office/drawing/2014/main" id="{93D4C923-41E5-4250-AEFD-F7CDF4ACD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14617" y="2544078"/>
              <a:ext cx="817544" cy="81754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FEC34D9-A946-43E2-9CED-4888F3AF6721}"/>
              </a:ext>
            </a:extLst>
          </p:cNvPr>
          <p:cNvGrpSpPr/>
          <p:nvPr/>
        </p:nvGrpSpPr>
        <p:grpSpPr>
          <a:xfrm>
            <a:off x="5501204" y="1733442"/>
            <a:ext cx="1416423" cy="613434"/>
            <a:chOff x="4679577" y="2653553"/>
            <a:chExt cx="1416423" cy="613434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664DA4F-5202-41E5-8D3E-C21E5BF53E0B}"/>
                </a:ext>
              </a:extLst>
            </p:cNvPr>
            <p:cNvSpPr/>
            <p:nvPr/>
          </p:nvSpPr>
          <p:spPr>
            <a:xfrm>
              <a:off x="4679577" y="2653553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2" name="Grafik 11" descr="Benutzer mit einfarbiger Füllung">
              <a:extLst>
                <a:ext uri="{FF2B5EF4-FFF2-40B4-BE49-F238E27FC236}">
                  <a16:creationId xmlns:a16="http://schemas.microsoft.com/office/drawing/2014/main" id="{73FBEE4A-8CC2-4B4B-966E-A9B598139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14029" y="2653553"/>
              <a:ext cx="547517" cy="547517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ACDE102C-FA66-4FE5-B840-95CC619AF2BF}"/>
              </a:ext>
            </a:extLst>
          </p:cNvPr>
          <p:cNvGrpSpPr/>
          <p:nvPr/>
        </p:nvGrpSpPr>
        <p:grpSpPr>
          <a:xfrm>
            <a:off x="7576226" y="1712907"/>
            <a:ext cx="1416423" cy="654504"/>
            <a:chOff x="6457576" y="2680335"/>
            <a:chExt cx="1416423" cy="65450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9B11C3-0548-4684-89BE-1CD3C32BD593}"/>
                </a:ext>
              </a:extLst>
            </p:cNvPr>
            <p:cNvSpPr/>
            <p:nvPr/>
          </p:nvSpPr>
          <p:spPr>
            <a:xfrm>
              <a:off x="6457576" y="2700870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9" name="Grafik 18" descr="Internet mit einfarbiger Füllung">
              <a:extLst>
                <a:ext uri="{FF2B5EF4-FFF2-40B4-BE49-F238E27FC236}">
                  <a16:creationId xmlns:a16="http://schemas.microsoft.com/office/drawing/2014/main" id="{F47939A2-1501-45BD-B7C8-E1A4870D3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38535" y="2680335"/>
              <a:ext cx="654504" cy="654504"/>
            </a:xfrm>
            <a:prstGeom prst="rect">
              <a:avLst/>
            </a:prstGeom>
          </p:spPr>
        </p:pic>
      </p:grpSp>
      <p:sp>
        <p:nvSpPr>
          <p:cNvPr id="26" name="Ellipse 25">
            <a:extLst>
              <a:ext uri="{FF2B5EF4-FFF2-40B4-BE49-F238E27FC236}">
                <a16:creationId xmlns:a16="http://schemas.microsoft.com/office/drawing/2014/main" id="{C3F32633-8098-4642-A648-1FDB4BC0C94C}"/>
              </a:ext>
            </a:extLst>
          </p:cNvPr>
          <p:cNvSpPr/>
          <p:nvPr/>
        </p:nvSpPr>
        <p:spPr>
          <a:xfrm>
            <a:off x="64269" y="90818"/>
            <a:ext cx="1352156" cy="1352156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B3A9B20-97B8-4C69-B466-60509D190735}"/>
              </a:ext>
            </a:extLst>
          </p:cNvPr>
          <p:cNvSpPr/>
          <p:nvPr/>
        </p:nvSpPr>
        <p:spPr>
          <a:xfrm>
            <a:off x="11187093" y="254647"/>
            <a:ext cx="612000" cy="612000"/>
          </a:xfrm>
          <a:prstGeom prst="ellipse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b="1" dirty="0"/>
              <a:t>x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475CCC1-0A56-419D-9078-B58BC9F95662}"/>
              </a:ext>
            </a:extLst>
          </p:cNvPr>
          <p:cNvSpPr/>
          <p:nvPr/>
        </p:nvSpPr>
        <p:spPr>
          <a:xfrm>
            <a:off x="9525819" y="254647"/>
            <a:ext cx="1335947" cy="613434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b="1" dirty="0"/>
              <a:t>60:00</a:t>
            </a:r>
            <a:endParaRPr lang="de-CH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21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3CC"/>
            </a:gs>
            <a:gs pos="21000">
              <a:schemeClr val="accent1">
                <a:lumMod val="60000"/>
                <a:lumOff val="40000"/>
              </a:schemeClr>
            </a:gs>
            <a:gs pos="79000">
              <a:srgbClr val="6484DD"/>
            </a:gs>
            <a:gs pos="35000">
              <a:srgbClr val="0033CC"/>
            </a:gs>
            <a:gs pos="100000">
              <a:srgbClr val="0033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354DA69-DDEB-4EF4-B557-CA5ACA32FADA}"/>
              </a:ext>
            </a:extLst>
          </p:cNvPr>
          <p:cNvSpPr/>
          <p:nvPr/>
        </p:nvSpPr>
        <p:spPr>
          <a:xfrm>
            <a:off x="854036" y="3454889"/>
            <a:ext cx="7642225" cy="2840037"/>
          </a:xfrm>
          <a:prstGeom prst="rect">
            <a:avLst/>
          </a:prstGeom>
          <a:noFill/>
        </p:spPr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B7F0D6-176C-40B7-B27B-B95F548494FA}"/>
              </a:ext>
            </a:extLst>
          </p:cNvPr>
          <p:cNvSpPr/>
          <p:nvPr/>
        </p:nvSpPr>
        <p:spPr>
          <a:xfrm>
            <a:off x="298827" y="1510266"/>
            <a:ext cx="4140000" cy="2484000"/>
          </a:xfrm>
          <a:custGeom>
            <a:avLst/>
            <a:gdLst>
              <a:gd name="connsiteX0" fmla="*/ 0 w 7636582"/>
              <a:gd name="connsiteY0" fmla="*/ 85978 h 859776"/>
              <a:gd name="connsiteX1" fmla="*/ 85978 w 7636582"/>
              <a:gd name="connsiteY1" fmla="*/ 0 h 859776"/>
              <a:gd name="connsiteX2" fmla="*/ 7550604 w 7636582"/>
              <a:gd name="connsiteY2" fmla="*/ 0 h 859776"/>
              <a:gd name="connsiteX3" fmla="*/ 7636582 w 7636582"/>
              <a:gd name="connsiteY3" fmla="*/ 85978 h 859776"/>
              <a:gd name="connsiteX4" fmla="*/ 7636582 w 7636582"/>
              <a:gd name="connsiteY4" fmla="*/ 773798 h 859776"/>
              <a:gd name="connsiteX5" fmla="*/ 7550604 w 7636582"/>
              <a:gd name="connsiteY5" fmla="*/ 859776 h 859776"/>
              <a:gd name="connsiteX6" fmla="*/ 85978 w 7636582"/>
              <a:gd name="connsiteY6" fmla="*/ 859776 h 859776"/>
              <a:gd name="connsiteX7" fmla="*/ 0 w 7636582"/>
              <a:gd name="connsiteY7" fmla="*/ 773798 h 859776"/>
              <a:gd name="connsiteX8" fmla="*/ 0 w 7636582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6582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7550604" y="0"/>
                </a:lnTo>
                <a:cubicBezTo>
                  <a:pt x="7598088" y="0"/>
                  <a:pt x="7636582" y="38494"/>
                  <a:pt x="7636582" y="85978"/>
                </a:cubicBezTo>
                <a:lnTo>
                  <a:pt x="7636582" y="773798"/>
                </a:lnTo>
                <a:cubicBezTo>
                  <a:pt x="7636582" y="821282"/>
                  <a:pt x="7598088" y="859776"/>
                  <a:pt x="7550604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Wie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heissen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die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Vermögens-anteile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welche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innerhalb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eines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Jahres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verflüssigt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werden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können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de-CH" sz="2400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8ED985D-F47E-4796-87F3-F546BE1F2B90}"/>
              </a:ext>
            </a:extLst>
          </p:cNvPr>
          <p:cNvSpPr/>
          <p:nvPr/>
        </p:nvSpPr>
        <p:spPr>
          <a:xfrm>
            <a:off x="298827" y="4185467"/>
            <a:ext cx="4140000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A. Liquide Mittel</a:t>
            </a:r>
            <a:endParaRPr lang="de-CH" sz="2400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2CF7EB7-339E-44EE-994E-D461ECEC5CBC}"/>
              </a:ext>
            </a:extLst>
          </p:cNvPr>
          <p:cNvSpPr/>
          <p:nvPr/>
        </p:nvSpPr>
        <p:spPr>
          <a:xfrm>
            <a:off x="298827" y="5200216"/>
            <a:ext cx="4140000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kern="1200" dirty="0">
                <a:latin typeface="Calibri" panose="020F0502020204030204" pitchFamily="34" charset="0"/>
                <a:cs typeface="Calibri" panose="020F0502020204030204" pitchFamily="34" charset="0"/>
              </a:rPr>
              <a:t>C. Anlagevermögen</a:t>
            </a: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A570D50A-583F-4395-9D7C-90BE728F401F}"/>
              </a:ext>
            </a:extLst>
          </p:cNvPr>
          <p:cNvSpPr/>
          <p:nvPr/>
        </p:nvSpPr>
        <p:spPr>
          <a:xfrm>
            <a:off x="4591593" y="4185467"/>
            <a:ext cx="4140000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kern="1200" dirty="0">
                <a:latin typeface="Calibri" panose="020F0502020204030204" pitchFamily="34" charset="0"/>
                <a:cs typeface="Calibri" panose="020F0502020204030204" pitchFamily="34" charset="0"/>
              </a:rPr>
              <a:t>B. Kurzfristiges Fremdkapital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1B9F5AF3-3532-4748-BAA2-CA0287210124}"/>
              </a:ext>
            </a:extLst>
          </p:cNvPr>
          <p:cNvSpPr/>
          <p:nvPr/>
        </p:nvSpPr>
        <p:spPr>
          <a:xfrm>
            <a:off x="4591592" y="5201010"/>
            <a:ext cx="4140000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kern="1200" dirty="0">
                <a:latin typeface="Calibri" panose="020F0502020204030204" pitchFamily="34" charset="0"/>
                <a:cs typeface="Calibri" panose="020F0502020204030204" pitchFamily="34" charset="0"/>
              </a:rPr>
              <a:t>D. Umlaufvermögen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B02830C-5A01-4979-B5D0-EE003F22795B}"/>
              </a:ext>
            </a:extLst>
          </p:cNvPr>
          <p:cNvSpPr/>
          <p:nvPr/>
        </p:nvSpPr>
        <p:spPr>
          <a:xfrm>
            <a:off x="9480099" y="1178849"/>
            <a:ext cx="2318994" cy="5251958"/>
          </a:xfrm>
          <a:prstGeom prst="roundRect">
            <a:avLst/>
          </a:prstGeom>
          <a:gradFill>
            <a:gsLst>
              <a:gs pos="0">
                <a:srgbClr val="0033CC"/>
              </a:gs>
              <a:gs pos="11000">
                <a:schemeClr val="accent1">
                  <a:lumMod val="60000"/>
                  <a:lumOff val="40000"/>
                </a:schemeClr>
              </a:gs>
              <a:gs pos="79000">
                <a:srgbClr val="6484DD"/>
              </a:gs>
              <a:gs pos="29000">
                <a:srgbClr val="0033CC"/>
              </a:gs>
              <a:gs pos="100000">
                <a:srgbClr val="0033CC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2F4757B-1129-4AD7-876A-9D226D83D8C7}"/>
              </a:ext>
            </a:extLst>
          </p:cNvPr>
          <p:cNvGraphicFramePr>
            <a:graphicFrameLocks noGrp="1"/>
          </p:cNvGraphicFramePr>
          <p:nvPr/>
        </p:nvGraphicFramePr>
        <p:xfrm>
          <a:off x="9797117" y="1442974"/>
          <a:ext cx="1749782" cy="4803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862">
                  <a:extLst>
                    <a:ext uri="{9D8B030D-6E8A-4147-A177-3AD203B41FA5}">
                      <a16:colId xmlns:a16="http://schemas.microsoft.com/office/drawing/2014/main" val="3034966227"/>
                    </a:ext>
                  </a:extLst>
                </a:gridCol>
                <a:gridCol w="587449">
                  <a:extLst>
                    <a:ext uri="{9D8B030D-6E8A-4147-A177-3AD203B41FA5}">
                      <a16:colId xmlns:a16="http://schemas.microsoft.com/office/drawing/2014/main" val="784589599"/>
                    </a:ext>
                  </a:extLst>
                </a:gridCol>
                <a:gridCol w="737471">
                  <a:extLst>
                    <a:ext uri="{9D8B030D-6E8A-4147-A177-3AD203B41FA5}">
                      <a16:colId xmlns:a16="http://schemas.microsoft.com/office/drawing/2014/main" val="2902448351"/>
                    </a:ext>
                  </a:extLst>
                </a:gridCol>
              </a:tblGrid>
              <a:tr h="354424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1000000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268830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318507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125000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04441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64000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87123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32000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5117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10845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40763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17593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23075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510558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11496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21117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429081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39082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483016"/>
                  </a:ext>
                </a:extLst>
              </a:tr>
            </a:tbl>
          </a:graphicData>
        </a:graphic>
      </p:graphicFrame>
      <p:sp>
        <p:nvSpPr>
          <p:cNvPr id="7" name="Ellipse 6">
            <a:extLst>
              <a:ext uri="{FF2B5EF4-FFF2-40B4-BE49-F238E27FC236}">
                <a16:creationId xmlns:a16="http://schemas.microsoft.com/office/drawing/2014/main" id="{D4954362-3C2A-427B-8692-AB08B1D784CC}"/>
              </a:ext>
            </a:extLst>
          </p:cNvPr>
          <p:cNvSpPr/>
          <p:nvPr/>
        </p:nvSpPr>
        <p:spPr>
          <a:xfrm>
            <a:off x="298828" y="256357"/>
            <a:ext cx="1416423" cy="613434"/>
          </a:xfrm>
          <a:prstGeom prst="ellipse">
            <a:avLst/>
          </a:pr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b="1" dirty="0"/>
              <a:t>50 : 50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0590B40-E019-4D9F-8A44-B7DF0F7EAA70}"/>
              </a:ext>
            </a:extLst>
          </p:cNvPr>
          <p:cNvGrpSpPr/>
          <p:nvPr/>
        </p:nvGrpSpPr>
        <p:grpSpPr>
          <a:xfrm>
            <a:off x="2638553" y="154302"/>
            <a:ext cx="1416423" cy="817544"/>
            <a:chOff x="2832755" y="2544078"/>
            <a:chExt cx="1416423" cy="81754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29B4CFA-CC0B-4B0E-A1C5-04485C09344C}"/>
                </a:ext>
              </a:extLst>
            </p:cNvPr>
            <p:cNvSpPr/>
            <p:nvPr/>
          </p:nvSpPr>
          <p:spPr>
            <a:xfrm>
              <a:off x="2832755" y="2653553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0" name="Grafik 9" descr="Benutzer mit einfarbiger Füllung">
              <a:extLst>
                <a:ext uri="{FF2B5EF4-FFF2-40B4-BE49-F238E27FC236}">
                  <a16:creationId xmlns:a16="http://schemas.microsoft.com/office/drawing/2014/main" id="{93D4C923-41E5-4250-AEFD-F7CDF4ACD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14617" y="2544078"/>
              <a:ext cx="817544" cy="81754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FEC34D9-A946-43E2-9CED-4888F3AF6721}"/>
              </a:ext>
            </a:extLst>
          </p:cNvPr>
          <p:cNvGrpSpPr/>
          <p:nvPr/>
        </p:nvGrpSpPr>
        <p:grpSpPr>
          <a:xfrm>
            <a:off x="4978278" y="256357"/>
            <a:ext cx="1416423" cy="613434"/>
            <a:chOff x="4679577" y="2653553"/>
            <a:chExt cx="1416423" cy="613434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664DA4F-5202-41E5-8D3E-C21E5BF53E0B}"/>
                </a:ext>
              </a:extLst>
            </p:cNvPr>
            <p:cNvSpPr/>
            <p:nvPr/>
          </p:nvSpPr>
          <p:spPr>
            <a:xfrm>
              <a:off x="4679577" y="2653553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2" name="Grafik 11" descr="Benutzer mit einfarbiger Füllung">
              <a:extLst>
                <a:ext uri="{FF2B5EF4-FFF2-40B4-BE49-F238E27FC236}">
                  <a16:creationId xmlns:a16="http://schemas.microsoft.com/office/drawing/2014/main" id="{73FBEE4A-8CC2-4B4B-966E-A9B598139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4029" y="2653553"/>
              <a:ext cx="547517" cy="547517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ACDE102C-FA66-4FE5-B840-95CC619AF2BF}"/>
              </a:ext>
            </a:extLst>
          </p:cNvPr>
          <p:cNvGrpSpPr/>
          <p:nvPr/>
        </p:nvGrpSpPr>
        <p:grpSpPr>
          <a:xfrm>
            <a:off x="7318004" y="235822"/>
            <a:ext cx="1416423" cy="654504"/>
            <a:chOff x="6457576" y="2680335"/>
            <a:chExt cx="1416423" cy="65450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9B11C3-0548-4684-89BE-1CD3C32BD593}"/>
                </a:ext>
              </a:extLst>
            </p:cNvPr>
            <p:cNvSpPr/>
            <p:nvPr/>
          </p:nvSpPr>
          <p:spPr>
            <a:xfrm>
              <a:off x="6457576" y="2700870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9" name="Grafik 18" descr="Internet mit einfarbiger Füllung">
              <a:extLst>
                <a:ext uri="{FF2B5EF4-FFF2-40B4-BE49-F238E27FC236}">
                  <a16:creationId xmlns:a16="http://schemas.microsoft.com/office/drawing/2014/main" id="{F47939A2-1501-45BD-B7C8-E1A4870D3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38535" y="2680335"/>
              <a:ext cx="654504" cy="654504"/>
            </a:xfrm>
            <a:prstGeom prst="rect">
              <a:avLst/>
            </a:prstGeom>
          </p:spPr>
        </p:pic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FD145FD-3D5D-4997-8950-FAEE720B9870}"/>
              </a:ext>
            </a:extLst>
          </p:cNvPr>
          <p:cNvSpPr/>
          <p:nvPr/>
        </p:nvSpPr>
        <p:spPr>
          <a:xfrm>
            <a:off x="9525819" y="254647"/>
            <a:ext cx="1335947" cy="613434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b="1" dirty="0"/>
              <a:t>60:00</a:t>
            </a:r>
            <a:endParaRPr lang="de-CH" b="1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B3A9B20-97B8-4C69-B466-60509D190735}"/>
              </a:ext>
            </a:extLst>
          </p:cNvPr>
          <p:cNvSpPr/>
          <p:nvPr/>
        </p:nvSpPr>
        <p:spPr>
          <a:xfrm>
            <a:off x="11191169" y="301211"/>
            <a:ext cx="654504" cy="576000"/>
          </a:xfrm>
          <a:prstGeom prst="ellipse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b="1" dirty="0"/>
              <a:t>x</a:t>
            </a:r>
          </a:p>
        </p:txBody>
      </p:sp>
      <p:pic>
        <p:nvPicPr>
          <p:cNvPr id="30" name="Onlinemedien 1" title="Bilanz - Grundbegriffe der Wirtschaft ● Gehe auf SIMPLECLUB.DE/GO &amp; werde #EinserSchüler">
            <a:hlinkClick r:id="" action="ppaction://media"/>
            <a:extLst>
              <a:ext uri="{FF2B5EF4-FFF2-40B4-BE49-F238E27FC236}">
                <a16:creationId xmlns:a16="http://schemas.microsoft.com/office/drawing/2014/main" id="{58979CDF-3B68-4C73-8A06-563F395EB8EC}"/>
              </a:ext>
            </a:extLst>
          </p:cNvPr>
          <p:cNvPicPr>
            <a:picLocks noRot="1"/>
          </p:cNvPicPr>
          <p:nvPr>
            <a:videoFile r:link="rId2"/>
          </p:nvPr>
        </p:nvPicPr>
        <p:blipFill>
          <a:blip r:embed="rId10"/>
          <a:stretch>
            <a:fillRect/>
          </a:stretch>
        </p:blipFill>
        <p:spPr>
          <a:xfrm>
            <a:off x="4658143" y="1534451"/>
            <a:ext cx="4140000" cy="2484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946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E2B3B-793E-428E-BAC1-15450429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OS: Menü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6977DE0-6687-48F6-AAEB-94253AA8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6362A4-9B5A-45DD-BADF-F282260D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10" y="1569080"/>
            <a:ext cx="7209584" cy="46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CA3DF866-0DB0-4E9A-A683-9CCD3389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9768"/>
            <a:ext cx="11091384" cy="706964"/>
          </a:xfrm>
        </p:spPr>
        <p:txBody>
          <a:bodyPr/>
          <a:lstStyle/>
          <a:p>
            <a:r>
              <a:rPr lang="de-CH" dirty="0"/>
              <a:t>Szenarien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AFF85C-6D6F-4885-A1F1-628F37BC3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440000"/>
            <a:ext cx="11066543" cy="4575629"/>
          </a:xfrm>
        </p:spPr>
        <p:txBody>
          <a:bodyPr/>
          <a:lstStyle/>
          <a:p>
            <a:r>
              <a:rPr lang="de-CH" dirty="0"/>
              <a:t>Szenario «Quiz spielen»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9C6C6AF-28A1-43AA-B043-D9920FAE1B4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52017" y="1462088"/>
            <a:ext cx="4352925" cy="823912"/>
          </a:xfrm>
        </p:spPr>
        <p:txBody>
          <a:bodyPr/>
          <a:lstStyle/>
          <a:p>
            <a:r>
              <a:rPr lang="de-CH" dirty="0"/>
              <a:t>Szenario «Quiz erstellen»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940A2B-9A6D-48A8-8B50-C00499576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146" y="2125807"/>
            <a:ext cx="4273341" cy="40211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712976-41B3-42F1-BAAF-C1A7F5E62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2017" y="2157959"/>
            <a:ext cx="4392650" cy="40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3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4832F-5A03-448F-90BB-E518B229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E055AE-F2F7-4644-B513-2D367EE56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84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3CC"/>
            </a:gs>
            <a:gs pos="21000">
              <a:schemeClr val="accent1">
                <a:lumMod val="60000"/>
                <a:lumOff val="40000"/>
              </a:schemeClr>
            </a:gs>
            <a:gs pos="79000">
              <a:srgbClr val="6484DD"/>
            </a:gs>
            <a:gs pos="35000">
              <a:srgbClr val="0033CC"/>
            </a:gs>
            <a:gs pos="100000">
              <a:srgbClr val="0033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FD670DF-5D4B-48EB-B875-3156DFEE245C}"/>
              </a:ext>
            </a:extLst>
          </p:cNvPr>
          <p:cNvSpPr/>
          <p:nvPr/>
        </p:nvSpPr>
        <p:spPr>
          <a:xfrm>
            <a:off x="1341223" y="3543323"/>
            <a:ext cx="7642225" cy="2840037"/>
          </a:xfrm>
          <a:prstGeom prst="rect">
            <a:avLst/>
          </a:prstGeom>
          <a:noFill/>
        </p:spPr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41675E8E-087B-4D31-A4D6-DAFF1B687AF2}"/>
              </a:ext>
            </a:extLst>
          </p:cNvPr>
          <p:cNvSpPr/>
          <p:nvPr/>
        </p:nvSpPr>
        <p:spPr>
          <a:xfrm>
            <a:off x="1310991" y="3468925"/>
            <a:ext cx="7636582" cy="859776"/>
          </a:xfrm>
          <a:custGeom>
            <a:avLst/>
            <a:gdLst>
              <a:gd name="connsiteX0" fmla="*/ 0 w 7636582"/>
              <a:gd name="connsiteY0" fmla="*/ 85978 h 859776"/>
              <a:gd name="connsiteX1" fmla="*/ 85978 w 7636582"/>
              <a:gd name="connsiteY1" fmla="*/ 0 h 859776"/>
              <a:gd name="connsiteX2" fmla="*/ 7550604 w 7636582"/>
              <a:gd name="connsiteY2" fmla="*/ 0 h 859776"/>
              <a:gd name="connsiteX3" fmla="*/ 7636582 w 7636582"/>
              <a:gd name="connsiteY3" fmla="*/ 85978 h 859776"/>
              <a:gd name="connsiteX4" fmla="*/ 7636582 w 7636582"/>
              <a:gd name="connsiteY4" fmla="*/ 773798 h 859776"/>
              <a:gd name="connsiteX5" fmla="*/ 7550604 w 7636582"/>
              <a:gd name="connsiteY5" fmla="*/ 859776 h 859776"/>
              <a:gd name="connsiteX6" fmla="*/ 85978 w 7636582"/>
              <a:gd name="connsiteY6" fmla="*/ 859776 h 859776"/>
              <a:gd name="connsiteX7" fmla="*/ 0 w 7636582"/>
              <a:gd name="connsiteY7" fmla="*/ 773798 h 859776"/>
              <a:gd name="connsiteX8" fmla="*/ 0 w 7636582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6582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7550604" y="0"/>
                </a:lnTo>
                <a:cubicBezTo>
                  <a:pt x="7598088" y="0"/>
                  <a:pt x="7636582" y="38494"/>
                  <a:pt x="7636582" y="85978"/>
                </a:cubicBezTo>
                <a:lnTo>
                  <a:pt x="7636582" y="773798"/>
                </a:lnTo>
                <a:cubicBezTo>
                  <a:pt x="7636582" y="821282"/>
                  <a:pt x="7598088" y="859776"/>
                  <a:pt x="7550604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Wie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heissen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die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Vermögensanteile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welche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innerhalb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eines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Jahres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verflüssigt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werden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können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de-CH" sz="2400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7EFD2590-28E6-4A23-AD1B-76DC3C0DD383}"/>
              </a:ext>
            </a:extLst>
          </p:cNvPr>
          <p:cNvSpPr/>
          <p:nvPr/>
        </p:nvSpPr>
        <p:spPr>
          <a:xfrm>
            <a:off x="1310991" y="4560638"/>
            <a:ext cx="3664387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A. Liquide Mittel</a:t>
            </a:r>
            <a:endParaRPr lang="de-CH" sz="2400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C14CAC6-C8CC-4817-AD20-7DCA457288EA}"/>
              </a:ext>
            </a:extLst>
          </p:cNvPr>
          <p:cNvSpPr/>
          <p:nvPr/>
        </p:nvSpPr>
        <p:spPr>
          <a:xfrm>
            <a:off x="1310991" y="5549974"/>
            <a:ext cx="3664387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kern="1200" dirty="0">
                <a:latin typeface="Calibri" panose="020F0502020204030204" pitchFamily="34" charset="0"/>
                <a:cs typeface="Calibri" panose="020F0502020204030204" pitchFamily="34" charset="0"/>
              </a:rPr>
              <a:t>C. Anlagevermögen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F3AADCCC-A228-495D-B87D-C007B8321CB6}"/>
              </a:ext>
            </a:extLst>
          </p:cNvPr>
          <p:cNvSpPr/>
          <p:nvPr/>
        </p:nvSpPr>
        <p:spPr>
          <a:xfrm>
            <a:off x="5283186" y="4560638"/>
            <a:ext cx="3664387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kern="1200" dirty="0">
                <a:latin typeface="Calibri" panose="020F0502020204030204" pitchFamily="34" charset="0"/>
                <a:cs typeface="Calibri" panose="020F0502020204030204" pitchFamily="34" charset="0"/>
              </a:rPr>
              <a:t>B. Kurzfristiges Fremdkapital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F23B753B-3EB0-4FFA-AC67-B6925247A592}"/>
              </a:ext>
            </a:extLst>
          </p:cNvPr>
          <p:cNvSpPr/>
          <p:nvPr/>
        </p:nvSpPr>
        <p:spPr>
          <a:xfrm>
            <a:off x="5250133" y="5550768"/>
            <a:ext cx="3664387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kern="1200" dirty="0">
                <a:latin typeface="Calibri" panose="020F0502020204030204" pitchFamily="34" charset="0"/>
                <a:cs typeface="Calibri" panose="020F0502020204030204" pitchFamily="34" charset="0"/>
              </a:rPr>
              <a:t>D. Umlaufvermögen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B02830C-5A01-4979-B5D0-EE003F22795B}"/>
              </a:ext>
            </a:extLst>
          </p:cNvPr>
          <p:cNvSpPr/>
          <p:nvPr/>
        </p:nvSpPr>
        <p:spPr>
          <a:xfrm>
            <a:off x="9480099" y="1178849"/>
            <a:ext cx="2318994" cy="5251958"/>
          </a:xfrm>
          <a:prstGeom prst="roundRect">
            <a:avLst/>
          </a:prstGeom>
          <a:gradFill>
            <a:gsLst>
              <a:gs pos="0">
                <a:srgbClr val="0033CC"/>
              </a:gs>
              <a:gs pos="11000">
                <a:schemeClr val="accent1">
                  <a:lumMod val="60000"/>
                  <a:lumOff val="40000"/>
                </a:schemeClr>
              </a:gs>
              <a:gs pos="79000">
                <a:srgbClr val="6484DD"/>
              </a:gs>
              <a:gs pos="29000">
                <a:srgbClr val="0033CC"/>
              </a:gs>
              <a:gs pos="100000">
                <a:srgbClr val="0033CC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2F4757B-1129-4AD7-876A-9D226D83D8C7}"/>
              </a:ext>
            </a:extLst>
          </p:cNvPr>
          <p:cNvGraphicFramePr>
            <a:graphicFrameLocks noGrp="1"/>
          </p:cNvGraphicFramePr>
          <p:nvPr/>
        </p:nvGraphicFramePr>
        <p:xfrm>
          <a:off x="9797117" y="1442974"/>
          <a:ext cx="1749782" cy="4803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862">
                  <a:extLst>
                    <a:ext uri="{9D8B030D-6E8A-4147-A177-3AD203B41FA5}">
                      <a16:colId xmlns:a16="http://schemas.microsoft.com/office/drawing/2014/main" val="3034966227"/>
                    </a:ext>
                  </a:extLst>
                </a:gridCol>
                <a:gridCol w="587449">
                  <a:extLst>
                    <a:ext uri="{9D8B030D-6E8A-4147-A177-3AD203B41FA5}">
                      <a16:colId xmlns:a16="http://schemas.microsoft.com/office/drawing/2014/main" val="784589599"/>
                    </a:ext>
                  </a:extLst>
                </a:gridCol>
                <a:gridCol w="737471">
                  <a:extLst>
                    <a:ext uri="{9D8B030D-6E8A-4147-A177-3AD203B41FA5}">
                      <a16:colId xmlns:a16="http://schemas.microsoft.com/office/drawing/2014/main" val="2902448351"/>
                    </a:ext>
                  </a:extLst>
                </a:gridCol>
              </a:tblGrid>
              <a:tr h="354424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1000000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268830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318507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125000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04441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64000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87123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32000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5117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10845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40763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17593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23075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510558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11496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21117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429081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39082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483016"/>
                  </a:ext>
                </a:extLst>
              </a:tr>
            </a:tbl>
          </a:graphicData>
        </a:graphic>
      </p:graphicFrame>
      <p:sp>
        <p:nvSpPr>
          <p:cNvPr id="7" name="Ellipse 6">
            <a:extLst>
              <a:ext uri="{FF2B5EF4-FFF2-40B4-BE49-F238E27FC236}">
                <a16:creationId xmlns:a16="http://schemas.microsoft.com/office/drawing/2014/main" id="{D4954362-3C2A-427B-8692-AB08B1D784CC}"/>
              </a:ext>
            </a:extLst>
          </p:cNvPr>
          <p:cNvSpPr/>
          <p:nvPr/>
        </p:nvSpPr>
        <p:spPr>
          <a:xfrm>
            <a:off x="1310991" y="1287877"/>
            <a:ext cx="1416423" cy="613434"/>
          </a:xfrm>
          <a:prstGeom prst="ellipse">
            <a:avLst/>
          </a:pr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b="1" dirty="0"/>
              <a:t>50 : 50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0590B40-E019-4D9F-8A44-B7DF0F7EAA70}"/>
              </a:ext>
            </a:extLst>
          </p:cNvPr>
          <p:cNvGrpSpPr/>
          <p:nvPr/>
        </p:nvGrpSpPr>
        <p:grpSpPr>
          <a:xfrm>
            <a:off x="3391774" y="1208241"/>
            <a:ext cx="1416423" cy="817544"/>
            <a:chOff x="2832755" y="2544078"/>
            <a:chExt cx="1416423" cy="81754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29B4CFA-CC0B-4B0E-A1C5-04485C09344C}"/>
                </a:ext>
              </a:extLst>
            </p:cNvPr>
            <p:cNvSpPr/>
            <p:nvPr/>
          </p:nvSpPr>
          <p:spPr>
            <a:xfrm>
              <a:off x="2832755" y="2653553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0" name="Grafik 9" descr="Benutzer mit einfarbiger Füllung">
              <a:extLst>
                <a:ext uri="{FF2B5EF4-FFF2-40B4-BE49-F238E27FC236}">
                  <a16:creationId xmlns:a16="http://schemas.microsoft.com/office/drawing/2014/main" id="{93D4C923-41E5-4250-AEFD-F7CDF4ACD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14617" y="2544078"/>
              <a:ext cx="817544" cy="81754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FEC34D9-A946-43E2-9CED-4888F3AF6721}"/>
              </a:ext>
            </a:extLst>
          </p:cNvPr>
          <p:cNvGrpSpPr/>
          <p:nvPr/>
        </p:nvGrpSpPr>
        <p:grpSpPr>
          <a:xfrm>
            <a:off x="3391774" y="2250012"/>
            <a:ext cx="1416423" cy="613434"/>
            <a:chOff x="4679577" y="2653553"/>
            <a:chExt cx="1416423" cy="613434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664DA4F-5202-41E5-8D3E-C21E5BF53E0B}"/>
                </a:ext>
              </a:extLst>
            </p:cNvPr>
            <p:cNvSpPr/>
            <p:nvPr/>
          </p:nvSpPr>
          <p:spPr>
            <a:xfrm>
              <a:off x="4679577" y="2653553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2" name="Grafik 11" descr="Benutzer mit einfarbiger Füllung">
              <a:extLst>
                <a:ext uri="{FF2B5EF4-FFF2-40B4-BE49-F238E27FC236}">
                  <a16:creationId xmlns:a16="http://schemas.microsoft.com/office/drawing/2014/main" id="{73FBEE4A-8CC2-4B4B-966E-A9B598139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14029" y="2653553"/>
              <a:ext cx="547517" cy="547517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ACDE102C-FA66-4FE5-B840-95CC619AF2BF}"/>
              </a:ext>
            </a:extLst>
          </p:cNvPr>
          <p:cNvGrpSpPr/>
          <p:nvPr/>
        </p:nvGrpSpPr>
        <p:grpSpPr>
          <a:xfrm>
            <a:off x="1310990" y="2229477"/>
            <a:ext cx="1416423" cy="654504"/>
            <a:chOff x="6457576" y="2680335"/>
            <a:chExt cx="1416423" cy="65450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9B11C3-0548-4684-89BE-1CD3C32BD593}"/>
                </a:ext>
              </a:extLst>
            </p:cNvPr>
            <p:cNvSpPr/>
            <p:nvPr/>
          </p:nvSpPr>
          <p:spPr>
            <a:xfrm>
              <a:off x="6457576" y="2700870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9" name="Grafik 18" descr="Internet mit einfarbiger Füllung">
              <a:extLst>
                <a:ext uri="{FF2B5EF4-FFF2-40B4-BE49-F238E27FC236}">
                  <a16:creationId xmlns:a16="http://schemas.microsoft.com/office/drawing/2014/main" id="{F47939A2-1501-45BD-B7C8-E1A4870D3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38535" y="2680335"/>
              <a:ext cx="654504" cy="654504"/>
            </a:xfrm>
            <a:prstGeom prst="rect">
              <a:avLst/>
            </a:prstGeom>
          </p:spPr>
        </p:pic>
      </p:grpSp>
      <p:sp>
        <p:nvSpPr>
          <p:cNvPr id="27" name="Ellipse 26">
            <a:extLst>
              <a:ext uri="{FF2B5EF4-FFF2-40B4-BE49-F238E27FC236}">
                <a16:creationId xmlns:a16="http://schemas.microsoft.com/office/drawing/2014/main" id="{5B3A9B20-97B8-4C69-B466-60509D190735}"/>
              </a:ext>
            </a:extLst>
          </p:cNvPr>
          <p:cNvSpPr/>
          <p:nvPr/>
        </p:nvSpPr>
        <p:spPr>
          <a:xfrm>
            <a:off x="11028128" y="97116"/>
            <a:ext cx="770965" cy="770965"/>
          </a:xfrm>
          <a:prstGeom prst="ellipse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b="1" dirty="0"/>
              <a:t>x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BE0D8DE7-9617-4128-BC90-88727D079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975" y="1287877"/>
            <a:ext cx="3618348" cy="20268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3994D2B-1C07-4F0C-8CD6-ECFF4D4605B4}"/>
              </a:ext>
            </a:extLst>
          </p:cNvPr>
          <p:cNvSpPr/>
          <p:nvPr/>
        </p:nvSpPr>
        <p:spPr>
          <a:xfrm>
            <a:off x="9525819" y="254647"/>
            <a:ext cx="1335947" cy="613434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b="1" dirty="0"/>
              <a:t>60:00</a:t>
            </a:r>
            <a:endParaRPr lang="de-CH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49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3CC"/>
            </a:gs>
            <a:gs pos="21000">
              <a:schemeClr val="accent1">
                <a:lumMod val="60000"/>
                <a:lumOff val="40000"/>
              </a:schemeClr>
            </a:gs>
            <a:gs pos="79000">
              <a:srgbClr val="6484DD"/>
            </a:gs>
            <a:gs pos="35000">
              <a:srgbClr val="0033CC"/>
            </a:gs>
            <a:gs pos="100000">
              <a:srgbClr val="0033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FD670DF-5D4B-48EB-B875-3156DFEE245C}"/>
              </a:ext>
            </a:extLst>
          </p:cNvPr>
          <p:cNvSpPr/>
          <p:nvPr/>
        </p:nvSpPr>
        <p:spPr>
          <a:xfrm>
            <a:off x="1600291" y="3543323"/>
            <a:ext cx="7642225" cy="2840037"/>
          </a:xfrm>
          <a:prstGeom prst="rect">
            <a:avLst/>
          </a:prstGeom>
          <a:noFill/>
        </p:spPr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41675E8E-087B-4D31-A4D6-DAFF1B687AF2}"/>
              </a:ext>
            </a:extLst>
          </p:cNvPr>
          <p:cNvSpPr/>
          <p:nvPr/>
        </p:nvSpPr>
        <p:spPr>
          <a:xfrm>
            <a:off x="1820350" y="3468925"/>
            <a:ext cx="7636582" cy="859776"/>
          </a:xfrm>
          <a:custGeom>
            <a:avLst/>
            <a:gdLst>
              <a:gd name="connsiteX0" fmla="*/ 0 w 7636582"/>
              <a:gd name="connsiteY0" fmla="*/ 85978 h 859776"/>
              <a:gd name="connsiteX1" fmla="*/ 85978 w 7636582"/>
              <a:gd name="connsiteY1" fmla="*/ 0 h 859776"/>
              <a:gd name="connsiteX2" fmla="*/ 7550604 w 7636582"/>
              <a:gd name="connsiteY2" fmla="*/ 0 h 859776"/>
              <a:gd name="connsiteX3" fmla="*/ 7636582 w 7636582"/>
              <a:gd name="connsiteY3" fmla="*/ 85978 h 859776"/>
              <a:gd name="connsiteX4" fmla="*/ 7636582 w 7636582"/>
              <a:gd name="connsiteY4" fmla="*/ 773798 h 859776"/>
              <a:gd name="connsiteX5" fmla="*/ 7550604 w 7636582"/>
              <a:gd name="connsiteY5" fmla="*/ 859776 h 859776"/>
              <a:gd name="connsiteX6" fmla="*/ 85978 w 7636582"/>
              <a:gd name="connsiteY6" fmla="*/ 859776 h 859776"/>
              <a:gd name="connsiteX7" fmla="*/ 0 w 7636582"/>
              <a:gd name="connsiteY7" fmla="*/ 773798 h 859776"/>
              <a:gd name="connsiteX8" fmla="*/ 0 w 7636582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6582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7550604" y="0"/>
                </a:lnTo>
                <a:cubicBezTo>
                  <a:pt x="7598088" y="0"/>
                  <a:pt x="7636582" y="38494"/>
                  <a:pt x="7636582" y="85978"/>
                </a:cubicBezTo>
                <a:lnTo>
                  <a:pt x="7636582" y="773798"/>
                </a:lnTo>
                <a:cubicBezTo>
                  <a:pt x="7636582" y="821282"/>
                  <a:pt x="7598088" y="859776"/>
                  <a:pt x="7550604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Wie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heissen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die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Vermögensanteile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welche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innerhalb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eines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Jahres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verflüssigt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werden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können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de-CH" sz="2400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7EFD2590-28E6-4A23-AD1B-76DC3C0DD383}"/>
              </a:ext>
            </a:extLst>
          </p:cNvPr>
          <p:cNvSpPr/>
          <p:nvPr/>
        </p:nvSpPr>
        <p:spPr>
          <a:xfrm>
            <a:off x="1820350" y="4560638"/>
            <a:ext cx="3664387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A. Liquide Mittel</a:t>
            </a:r>
            <a:endParaRPr lang="de-CH" sz="2400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C14CAC6-C8CC-4817-AD20-7DCA457288EA}"/>
              </a:ext>
            </a:extLst>
          </p:cNvPr>
          <p:cNvSpPr/>
          <p:nvPr/>
        </p:nvSpPr>
        <p:spPr>
          <a:xfrm>
            <a:off x="1820350" y="5549974"/>
            <a:ext cx="3664387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kern="1200" dirty="0">
                <a:latin typeface="Calibri" panose="020F0502020204030204" pitchFamily="34" charset="0"/>
                <a:cs typeface="Calibri" panose="020F0502020204030204" pitchFamily="34" charset="0"/>
              </a:rPr>
              <a:t>C. Anlagevermögen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F3AADCCC-A228-495D-B87D-C007B8321CB6}"/>
              </a:ext>
            </a:extLst>
          </p:cNvPr>
          <p:cNvSpPr/>
          <p:nvPr/>
        </p:nvSpPr>
        <p:spPr>
          <a:xfrm>
            <a:off x="5792545" y="4560638"/>
            <a:ext cx="3664387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kern="1200" dirty="0">
                <a:latin typeface="Calibri" panose="020F0502020204030204" pitchFamily="34" charset="0"/>
                <a:cs typeface="Calibri" panose="020F0502020204030204" pitchFamily="34" charset="0"/>
              </a:rPr>
              <a:t>B. Kurzfristiges Fremdkapital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F23B753B-3EB0-4FFA-AC67-B6925247A592}"/>
              </a:ext>
            </a:extLst>
          </p:cNvPr>
          <p:cNvSpPr/>
          <p:nvPr/>
        </p:nvSpPr>
        <p:spPr>
          <a:xfrm>
            <a:off x="5759492" y="5550768"/>
            <a:ext cx="3664387" cy="859776"/>
          </a:xfrm>
          <a:custGeom>
            <a:avLst/>
            <a:gdLst>
              <a:gd name="connsiteX0" fmla="*/ 0 w 3664387"/>
              <a:gd name="connsiteY0" fmla="*/ 85978 h 859776"/>
              <a:gd name="connsiteX1" fmla="*/ 85978 w 3664387"/>
              <a:gd name="connsiteY1" fmla="*/ 0 h 859776"/>
              <a:gd name="connsiteX2" fmla="*/ 3578409 w 3664387"/>
              <a:gd name="connsiteY2" fmla="*/ 0 h 859776"/>
              <a:gd name="connsiteX3" fmla="*/ 3664387 w 3664387"/>
              <a:gd name="connsiteY3" fmla="*/ 85978 h 859776"/>
              <a:gd name="connsiteX4" fmla="*/ 3664387 w 3664387"/>
              <a:gd name="connsiteY4" fmla="*/ 773798 h 859776"/>
              <a:gd name="connsiteX5" fmla="*/ 3578409 w 3664387"/>
              <a:gd name="connsiteY5" fmla="*/ 859776 h 859776"/>
              <a:gd name="connsiteX6" fmla="*/ 85978 w 3664387"/>
              <a:gd name="connsiteY6" fmla="*/ 859776 h 859776"/>
              <a:gd name="connsiteX7" fmla="*/ 0 w 3664387"/>
              <a:gd name="connsiteY7" fmla="*/ 773798 h 859776"/>
              <a:gd name="connsiteX8" fmla="*/ 0 w 3664387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4387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3578409" y="0"/>
                </a:lnTo>
                <a:cubicBezTo>
                  <a:pt x="3625893" y="0"/>
                  <a:pt x="3664387" y="38494"/>
                  <a:pt x="3664387" y="85978"/>
                </a:cubicBezTo>
                <a:lnTo>
                  <a:pt x="3664387" y="773798"/>
                </a:lnTo>
                <a:cubicBezTo>
                  <a:pt x="3664387" y="821282"/>
                  <a:pt x="3625893" y="859776"/>
                  <a:pt x="3578409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kern="1200" dirty="0">
                <a:latin typeface="Calibri" panose="020F0502020204030204" pitchFamily="34" charset="0"/>
                <a:cs typeface="Calibri" panose="020F0502020204030204" pitchFamily="34" charset="0"/>
              </a:rPr>
              <a:t>D. Umlaufvermögen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B02830C-5A01-4979-B5D0-EE003F22795B}"/>
              </a:ext>
            </a:extLst>
          </p:cNvPr>
          <p:cNvSpPr/>
          <p:nvPr/>
        </p:nvSpPr>
        <p:spPr>
          <a:xfrm>
            <a:off x="9732293" y="1178849"/>
            <a:ext cx="2318994" cy="5251958"/>
          </a:xfrm>
          <a:prstGeom prst="roundRect">
            <a:avLst/>
          </a:prstGeom>
          <a:gradFill>
            <a:gsLst>
              <a:gs pos="0">
                <a:srgbClr val="0033CC"/>
              </a:gs>
              <a:gs pos="11000">
                <a:schemeClr val="accent1">
                  <a:lumMod val="60000"/>
                  <a:lumOff val="40000"/>
                </a:schemeClr>
              </a:gs>
              <a:gs pos="79000">
                <a:srgbClr val="6484DD"/>
              </a:gs>
              <a:gs pos="29000">
                <a:srgbClr val="0033CC"/>
              </a:gs>
              <a:gs pos="100000">
                <a:srgbClr val="0033CC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2F4757B-1129-4AD7-876A-9D226D83D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94249"/>
              </p:ext>
            </p:extLst>
          </p:nvPr>
        </p:nvGraphicFramePr>
        <p:xfrm>
          <a:off x="10049311" y="1442974"/>
          <a:ext cx="1749782" cy="4803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862">
                  <a:extLst>
                    <a:ext uri="{9D8B030D-6E8A-4147-A177-3AD203B41FA5}">
                      <a16:colId xmlns:a16="http://schemas.microsoft.com/office/drawing/2014/main" val="3034966227"/>
                    </a:ext>
                  </a:extLst>
                </a:gridCol>
                <a:gridCol w="587449">
                  <a:extLst>
                    <a:ext uri="{9D8B030D-6E8A-4147-A177-3AD203B41FA5}">
                      <a16:colId xmlns:a16="http://schemas.microsoft.com/office/drawing/2014/main" val="784589599"/>
                    </a:ext>
                  </a:extLst>
                </a:gridCol>
                <a:gridCol w="737471">
                  <a:extLst>
                    <a:ext uri="{9D8B030D-6E8A-4147-A177-3AD203B41FA5}">
                      <a16:colId xmlns:a16="http://schemas.microsoft.com/office/drawing/2014/main" val="2902448351"/>
                    </a:ext>
                  </a:extLst>
                </a:gridCol>
              </a:tblGrid>
              <a:tr h="354424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1000000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268830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318507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125000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04441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64000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87123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32000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5117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10845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40763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17593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23075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510558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114966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211179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429081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39082"/>
                  </a:ext>
                </a:extLst>
              </a:tr>
              <a:tr h="317811"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050" b="1" u="none" strike="noStrike" dirty="0">
                          <a:solidFill>
                            <a:schemeClr val="bg1"/>
                          </a:solidFill>
                          <a:effectLst/>
                          <a:latin typeface="Wingdings 2" panose="05020102010507070707" pitchFamily="18" charset="2"/>
                        </a:rPr>
                        <a:t>ì</a:t>
                      </a:r>
                      <a:endParaRPr lang="de-CH" sz="1050" b="1" i="0" u="none" strike="noStrike" dirty="0">
                        <a:solidFill>
                          <a:schemeClr val="bg1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de-CH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483016"/>
                  </a:ext>
                </a:extLst>
              </a:tr>
            </a:tbl>
          </a:graphicData>
        </a:graphic>
      </p:graphicFrame>
      <p:sp>
        <p:nvSpPr>
          <p:cNvPr id="7" name="Ellipse 6">
            <a:extLst>
              <a:ext uri="{FF2B5EF4-FFF2-40B4-BE49-F238E27FC236}">
                <a16:creationId xmlns:a16="http://schemas.microsoft.com/office/drawing/2014/main" id="{D4954362-3C2A-427B-8692-AB08B1D784CC}"/>
              </a:ext>
            </a:extLst>
          </p:cNvPr>
          <p:cNvSpPr/>
          <p:nvPr/>
        </p:nvSpPr>
        <p:spPr>
          <a:xfrm>
            <a:off x="44553" y="96508"/>
            <a:ext cx="1416423" cy="613434"/>
          </a:xfrm>
          <a:prstGeom prst="ellipse">
            <a:avLst/>
          </a:pr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b="1" dirty="0"/>
              <a:t>50 : 50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0590B40-E019-4D9F-8A44-B7DF0F7EAA70}"/>
              </a:ext>
            </a:extLst>
          </p:cNvPr>
          <p:cNvGrpSpPr/>
          <p:nvPr/>
        </p:nvGrpSpPr>
        <p:grpSpPr>
          <a:xfrm>
            <a:off x="44553" y="1387782"/>
            <a:ext cx="1416423" cy="817544"/>
            <a:chOff x="2832755" y="2544078"/>
            <a:chExt cx="1416423" cy="81754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29B4CFA-CC0B-4B0E-A1C5-04485C09344C}"/>
                </a:ext>
              </a:extLst>
            </p:cNvPr>
            <p:cNvSpPr/>
            <p:nvPr/>
          </p:nvSpPr>
          <p:spPr>
            <a:xfrm>
              <a:off x="2832755" y="2653553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0" name="Grafik 9" descr="Benutzer mit einfarbiger Füllung">
              <a:extLst>
                <a:ext uri="{FF2B5EF4-FFF2-40B4-BE49-F238E27FC236}">
                  <a16:creationId xmlns:a16="http://schemas.microsoft.com/office/drawing/2014/main" id="{93D4C923-41E5-4250-AEFD-F7CDF4ACD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14617" y="2544078"/>
              <a:ext cx="817544" cy="81754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FEC34D9-A946-43E2-9CED-4888F3AF6721}"/>
              </a:ext>
            </a:extLst>
          </p:cNvPr>
          <p:cNvGrpSpPr/>
          <p:nvPr/>
        </p:nvGrpSpPr>
        <p:grpSpPr>
          <a:xfrm>
            <a:off x="44553" y="2216993"/>
            <a:ext cx="1416423" cy="613434"/>
            <a:chOff x="4679577" y="2653553"/>
            <a:chExt cx="1416423" cy="613434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664DA4F-5202-41E5-8D3E-C21E5BF53E0B}"/>
                </a:ext>
              </a:extLst>
            </p:cNvPr>
            <p:cNvSpPr/>
            <p:nvPr/>
          </p:nvSpPr>
          <p:spPr>
            <a:xfrm>
              <a:off x="4679577" y="2653553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2" name="Grafik 11" descr="Benutzer mit einfarbiger Füllung">
              <a:extLst>
                <a:ext uri="{FF2B5EF4-FFF2-40B4-BE49-F238E27FC236}">
                  <a16:creationId xmlns:a16="http://schemas.microsoft.com/office/drawing/2014/main" id="{73FBEE4A-8CC2-4B4B-966E-A9B598139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4029" y="2653553"/>
              <a:ext cx="547517" cy="547517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ACDE102C-FA66-4FE5-B840-95CC619AF2BF}"/>
              </a:ext>
            </a:extLst>
          </p:cNvPr>
          <p:cNvGrpSpPr/>
          <p:nvPr/>
        </p:nvGrpSpPr>
        <p:grpSpPr>
          <a:xfrm>
            <a:off x="44553" y="721610"/>
            <a:ext cx="1416423" cy="654504"/>
            <a:chOff x="6457576" y="2680335"/>
            <a:chExt cx="1416423" cy="65450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A9B11C3-0548-4684-89BE-1CD3C32BD593}"/>
                </a:ext>
              </a:extLst>
            </p:cNvPr>
            <p:cNvSpPr/>
            <p:nvPr/>
          </p:nvSpPr>
          <p:spPr>
            <a:xfrm>
              <a:off x="6457576" y="2700870"/>
              <a:ext cx="1416423" cy="613434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b="1" dirty="0"/>
            </a:p>
          </p:txBody>
        </p:sp>
        <p:pic>
          <p:nvPicPr>
            <p:cNvPr id="19" name="Grafik 18" descr="Internet mit einfarbiger Füllung">
              <a:extLst>
                <a:ext uri="{FF2B5EF4-FFF2-40B4-BE49-F238E27FC236}">
                  <a16:creationId xmlns:a16="http://schemas.microsoft.com/office/drawing/2014/main" id="{F47939A2-1501-45BD-B7C8-E1A4870D3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38535" y="2680335"/>
              <a:ext cx="654504" cy="654504"/>
            </a:xfrm>
            <a:prstGeom prst="rect">
              <a:avLst/>
            </a:prstGeom>
          </p:spPr>
        </p:pic>
      </p:grpSp>
      <p:sp>
        <p:nvSpPr>
          <p:cNvPr id="27" name="Ellipse 26">
            <a:extLst>
              <a:ext uri="{FF2B5EF4-FFF2-40B4-BE49-F238E27FC236}">
                <a16:creationId xmlns:a16="http://schemas.microsoft.com/office/drawing/2014/main" id="{5B3A9B20-97B8-4C69-B466-60509D190735}"/>
              </a:ext>
            </a:extLst>
          </p:cNvPr>
          <p:cNvSpPr/>
          <p:nvPr/>
        </p:nvSpPr>
        <p:spPr>
          <a:xfrm>
            <a:off x="11028128" y="97116"/>
            <a:ext cx="770965" cy="770965"/>
          </a:xfrm>
          <a:prstGeom prst="ellipse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b="1" dirty="0"/>
              <a:t>x</a:t>
            </a:r>
          </a:p>
        </p:txBody>
      </p:sp>
      <p:pic>
        <p:nvPicPr>
          <p:cNvPr id="2" name="Onlinemedien 1" title="Bilanz - Grundbegriffe der Wirtschaft ● Gehe auf SIMPLECLUB.DE/GO &amp; werde #EinserSchüler">
            <a:hlinkClick r:id="" action="ppaction://media"/>
            <a:extLst>
              <a:ext uri="{FF2B5EF4-FFF2-40B4-BE49-F238E27FC236}">
                <a16:creationId xmlns:a16="http://schemas.microsoft.com/office/drawing/2014/main" id="{22E43FAE-962B-460F-8A02-237C1519475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0"/>
          <a:stretch>
            <a:fillRect/>
          </a:stretch>
        </p:blipFill>
        <p:spPr>
          <a:xfrm>
            <a:off x="5844334" y="1287877"/>
            <a:ext cx="3618802" cy="204462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0CE4626C-220D-449E-9A2C-4FFF297D2D73}"/>
              </a:ext>
            </a:extLst>
          </p:cNvPr>
          <p:cNvSpPr/>
          <p:nvPr/>
        </p:nvSpPr>
        <p:spPr>
          <a:xfrm>
            <a:off x="1820349" y="1287877"/>
            <a:ext cx="3902193" cy="2026799"/>
          </a:xfrm>
          <a:custGeom>
            <a:avLst/>
            <a:gdLst>
              <a:gd name="connsiteX0" fmla="*/ 0 w 7636582"/>
              <a:gd name="connsiteY0" fmla="*/ 85978 h 859776"/>
              <a:gd name="connsiteX1" fmla="*/ 85978 w 7636582"/>
              <a:gd name="connsiteY1" fmla="*/ 0 h 859776"/>
              <a:gd name="connsiteX2" fmla="*/ 7550604 w 7636582"/>
              <a:gd name="connsiteY2" fmla="*/ 0 h 859776"/>
              <a:gd name="connsiteX3" fmla="*/ 7636582 w 7636582"/>
              <a:gd name="connsiteY3" fmla="*/ 85978 h 859776"/>
              <a:gd name="connsiteX4" fmla="*/ 7636582 w 7636582"/>
              <a:gd name="connsiteY4" fmla="*/ 773798 h 859776"/>
              <a:gd name="connsiteX5" fmla="*/ 7550604 w 7636582"/>
              <a:gd name="connsiteY5" fmla="*/ 859776 h 859776"/>
              <a:gd name="connsiteX6" fmla="*/ 85978 w 7636582"/>
              <a:gd name="connsiteY6" fmla="*/ 859776 h 859776"/>
              <a:gd name="connsiteX7" fmla="*/ 0 w 7636582"/>
              <a:gd name="connsiteY7" fmla="*/ 773798 h 859776"/>
              <a:gd name="connsiteX8" fmla="*/ 0 w 7636582"/>
              <a:gd name="connsiteY8" fmla="*/ 85978 h 85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6582" h="859776">
                <a:moveTo>
                  <a:pt x="0" y="85978"/>
                </a:moveTo>
                <a:cubicBezTo>
                  <a:pt x="0" y="38494"/>
                  <a:pt x="38494" y="0"/>
                  <a:pt x="85978" y="0"/>
                </a:cubicBezTo>
                <a:lnTo>
                  <a:pt x="7550604" y="0"/>
                </a:lnTo>
                <a:cubicBezTo>
                  <a:pt x="7598088" y="0"/>
                  <a:pt x="7636582" y="38494"/>
                  <a:pt x="7636582" y="85978"/>
                </a:cubicBezTo>
                <a:lnTo>
                  <a:pt x="7636582" y="773798"/>
                </a:lnTo>
                <a:cubicBezTo>
                  <a:pt x="7636582" y="821282"/>
                  <a:pt x="7598088" y="859776"/>
                  <a:pt x="7550604" y="859776"/>
                </a:cubicBezTo>
                <a:lnTo>
                  <a:pt x="85978" y="859776"/>
                </a:lnTo>
                <a:cubicBezTo>
                  <a:pt x="38494" y="859776"/>
                  <a:pt x="0" y="821282"/>
                  <a:pt x="0" y="773798"/>
                </a:cubicBezTo>
                <a:lnTo>
                  <a:pt x="0" y="85978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622" tIns="116622" rIns="116622" bIns="116622" numCol="1" spcCol="1270" anchor="ctr" anchorCtr="0">
            <a:noAutofit/>
          </a:bodyPr>
          <a:lstStyle/>
          <a:p>
            <a:pPr marL="0" lvl="0" indent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Wie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heissen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die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Vermögens-anteile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welche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innerhalb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eines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Jahres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verflüssigt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werden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e-DE" sz="2400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können</a:t>
            </a:r>
            <a:r>
              <a:rPr lang="en-US" altLang="de-DE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de-CH" sz="2400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42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KV Luzern blau">
      <a:dk1>
        <a:srgbClr val="285AA5"/>
      </a:dk1>
      <a:lt1>
        <a:sysClr val="window" lastClr="FFFFFF"/>
      </a:lt1>
      <a:dk2>
        <a:srgbClr val="285AA5"/>
      </a:dk2>
      <a:lt2>
        <a:srgbClr val="EBEBEB"/>
      </a:lt2>
      <a:accent1>
        <a:srgbClr val="285AA5"/>
      </a:accent1>
      <a:accent2>
        <a:srgbClr val="289682"/>
      </a:accent2>
      <a:accent3>
        <a:srgbClr val="C8D7F0"/>
      </a:accent3>
      <a:accent4>
        <a:srgbClr val="BED7A5"/>
      </a:accent4>
      <a:accent5>
        <a:srgbClr val="437CD1"/>
      </a:accent5>
      <a:accent6>
        <a:srgbClr val="80B14F"/>
      </a:accent6>
      <a:hlink>
        <a:srgbClr val="0070C0"/>
      </a:hlink>
      <a:folHlink>
        <a:srgbClr val="00B050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 eLearning_Blau.potx" id="{9B8A3C80-D084-4581-AF4B-FD6E618E8BBF}" vid="{175B5B00-AFF6-4DA1-A2D5-0031FFFEE15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 eLearning Grün</Template>
  <TotalTime>0</TotalTime>
  <Words>368</Words>
  <Application>Microsoft Office PowerPoint</Application>
  <PresentationFormat>Breitbild</PresentationFormat>
  <Paragraphs>220</Paragraphs>
  <Slides>8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-apple-system</vt:lpstr>
      <vt:lpstr>Calibri</vt:lpstr>
      <vt:lpstr>Calibri Light</vt:lpstr>
      <vt:lpstr>Century Gothic</vt:lpstr>
      <vt:lpstr>Symbol</vt:lpstr>
      <vt:lpstr>Wingdings 2</vt:lpstr>
      <vt:lpstr>Wingdings 3</vt:lpstr>
      <vt:lpstr>Ion-Sitzungssaal</vt:lpstr>
      <vt:lpstr>Projekt «Wer wird Millionär»</vt:lpstr>
      <vt:lpstr>PowerPoint-Präsentation</vt:lpstr>
      <vt:lpstr>PowerPoint-Präsentation</vt:lpstr>
      <vt:lpstr>OS: Menü</vt:lpstr>
      <vt:lpstr>Szenarien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Widmayer</dc:creator>
  <cp:lastModifiedBy>Jan Widmayer</cp:lastModifiedBy>
  <cp:revision>6</cp:revision>
  <dcterms:created xsi:type="dcterms:W3CDTF">2021-02-06T09:11:45Z</dcterms:created>
  <dcterms:modified xsi:type="dcterms:W3CDTF">2021-02-07T15:50:47Z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36F38562-58CC-4723-A23B-F5527B8CA1B4</vt:lpwstr>
  </property>
  <property fmtid="{D5CDD505-2E9C-101B-9397-08002B2CF9AE}" pid="3" name="ArticulatePath">
    <vt:lpwstr>Präsentation1</vt:lpwstr>
  </property>
</Properties>
</file>